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18"/>
  </p:notesMasterIdLst>
  <p:handoutMasterIdLst>
    <p:handoutMasterId r:id="rId19"/>
  </p:handoutMasterIdLst>
  <p:sldIdLst>
    <p:sldId id="360" r:id="rId5"/>
    <p:sldId id="265" r:id="rId6"/>
    <p:sldId id="362" r:id="rId7"/>
    <p:sldId id="276" r:id="rId8"/>
    <p:sldId id="356" r:id="rId9"/>
    <p:sldId id="365" r:id="rId10"/>
    <p:sldId id="363" r:id="rId11"/>
    <p:sldId id="364" r:id="rId12"/>
    <p:sldId id="366" r:id="rId13"/>
    <p:sldId id="367" r:id="rId14"/>
    <p:sldId id="368" r:id="rId15"/>
    <p:sldId id="348" r:id="rId16"/>
    <p:sldId id="35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3725" autoAdjust="0"/>
  </p:normalViewPr>
  <p:slideViewPr>
    <p:cSldViewPr snapToGrid="0" showGuides="1">
      <p:cViewPr varScale="1">
        <p:scale>
          <a:sx n="86" d="100"/>
          <a:sy n="86" d="100"/>
        </p:scale>
        <p:origin x="648" y="60"/>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4/14/2024</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08:54:11.049"/>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08:54:13.354"/>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4/14/2024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4036286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dirty="0"/>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dirty="0"/>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dirty="0"/>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dirty="0"/>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dirty="0"/>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dirty="0"/>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dirty="0"/>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t>Click icon to add picture</a:t>
            </a:r>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dirty="0"/>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ustomXml" Target="../ink/ink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10.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jpg"/><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13" r="13"/>
          <a:stretch/>
        </p:blipFill>
        <p:spPr>
          <a:xfrm>
            <a:off x="108795" y="-401215"/>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2494384" y="1147666"/>
            <a:ext cx="9187543" cy="5411754"/>
          </a:xfrm>
        </p:spPr>
        <p:txBody>
          <a:bodyPr/>
          <a:lstStyle/>
          <a:p>
            <a:r>
              <a:rPr lang="en-US" dirty="0">
                <a:solidFill>
                  <a:schemeClr val="tx1"/>
                </a:solidFill>
              </a:rPr>
              <a:t>   </a:t>
            </a:r>
            <a:br>
              <a:rPr lang="en-US" dirty="0">
                <a:solidFill>
                  <a:schemeClr val="tx1"/>
                </a:solidFill>
              </a:rPr>
            </a:br>
            <a:endParaRPr lang="en-US" dirty="0">
              <a:solidFill>
                <a:schemeClr val="tx1"/>
              </a:solidFill>
            </a:endParaRPr>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3247119" y="3429000"/>
            <a:ext cx="7459606" cy="2298019"/>
          </a:xfrm>
        </p:spPr>
        <p:txBody>
          <a:bodyPr>
            <a:noAutofit/>
          </a:bodyPr>
          <a:lstStyle/>
          <a:p>
            <a:pPr algn="l"/>
            <a:r>
              <a:rPr lang="en-US" b="1" dirty="0">
                <a:latin typeface="Times New Roman" panose="02020603050405020304" pitchFamily="18" charset="0"/>
                <a:cs typeface="Times New Roman" panose="02020603050405020304" pitchFamily="18" charset="0"/>
              </a:rPr>
              <a:t>UNDER THE GUIDANCE OF:		DONE BY :</a:t>
            </a:r>
          </a:p>
          <a:p>
            <a:pPr algn="l"/>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MR.M.RAVINDRAN		V.VIKRAM 	-   207R1A66J0</a:t>
            </a:r>
          </a:p>
          <a:p>
            <a:pPr algn="l"/>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Asst.Prof</a:t>
            </a:r>
            <a:r>
              <a:rPr lang="en-US" sz="1600" dirty="0">
                <a:latin typeface="Times New Roman" panose="02020603050405020304" pitchFamily="18" charset="0"/>
                <a:cs typeface="Times New Roman" panose="02020603050405020304" pitchFamily="18" charset="0"/>
              </a:rPr>
              <a:t>			G.BHEMESHWAR	-   207R1A66E0</a:t>
            </a:r>
          </a:p>
          <a:p>
            <a:pPr algn="l"/>
            <a:r>
              <a:rPr lang="en-US" sz="1600" dirty="0">
                <a:latin typeface="Times New Roman" panose="02020603050405020304" pitchFamily="18" charset="0"/>
                <a:cs typeface="Times New Roman" panose="02020603050405020304" pitchFamily="18" charset="0"/>
              </a:rPr>
              <a:t>	   CSM			A.ROHITH	 -   207R1A66C5</a:t>
            </a:r>
          </a:p>
          <a:p>
            <a:r>
              <a:rPr lang="en-US" sz="1600" dirty="0">
                <a:latin typeface="Times New Roman" panose="02020603050405020304" pitchFamily="18" charset="0"/>
                <a:cs typeface="Times New Roman" panose="02020603050405020304" pitchFamily="18" charset="0"/>
              </a:rPr>
              <a:t> </a:t>
            </a:r>
          </a:p>
          <a:p>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2059007" y="1053418"/>
            <a:ext cx="10009342" cy="570111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3">
            <a:extLst>
              <a:ext uri="{FF2B5EF4-FFF2-40B4-BE49-F238E27FC236}">
                <a16:creationId xmlns:a16="http://schemas.microsoft.com/office/drawing/2014/main" id="{7FAC7CD4-E42E-A55C-5CEE-59844AEA9124}"/>
              </a:ext>
            </a:extLst>
          </p:cNvPr>
          <p:cNvSpPr/>
          <p:nvPr/>
        </p:nvSpPr>
        <p:spPr>
          <a:xfrm>
            <a:off x="3903306" y="1698925"/>
            <a:ext cx="5794310" cy="1470281"/>
          </a:xfrm>
          <a:prstGeom prst="rect">
            <a:avLst/>
          </a:prstGeom>
          <a:no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solidFill>
                  <a:schemeClr val="tx1"/>
                </a:solidFill>
                <a:effectLst>
                  <a:outerShdw blurRad="38100" dist="38100" dir="2700000" algn="tl">
                    <a:srgbClr val="000000">
                      <a:alpha val="43137"/>
                    </a:srgbClr>
                  </a:outerShdw>
                </a:effectLst>
                <a:latin typeface="Sitka Small Semibold" pitchFamily="2" charset="0"/>
                <a:ea typeface="Times New Roman" panose="02020603050405020304" pitchFamily="18" charset="0"/>
              </a:rPr>
              <a:t>Agricultural Crop Yield Analysis Based on Productivity and Season</a:t>
            </a:r>
            <a:endParaRPr lang="en-IN" sz="2800" b="1" dirty="0">
              <a:solidFill>
                <a:schemeClr val="tx1"/>
              </a:solidFill>
              <a:effectLst>
                <a:outerShdw blurRad="38100" dist="38100" dir="2700000" algn="tl">
                  <a:srgbClr val="000000">
                    <a:alpha val="43137"/>
                  </a:srgbClr>
                </a:outerShdw>
              </a:effectLst>
              <a:latin typeface="Sitka Small Semibold" pitchFamily="2" charset="0"/>
              <a:ea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4FB34A1-AE33-3AF7-09A5-202393A8604E}"/>
                  </a:ext>
                </a:extLst>
              </p14:cNvPr>
              <p14:cNvContentPartPr/>
              <p14:nvPr/>
            </p14:nvContentPartPr>
            <p14:xfrm>
              <a:off x="4665159" y="2780361"/>
              <a:ext cx="360" cy="360"/>
            </p14:xfrm>
          </p:contentPart>
        </mc:Choice>
        <mc:Fallback xmlns="">
          <p:pic>
            <p:nvPicPr>
              <p:cNvPr id="3" name="Ink 2">
                <a:extLst>
                  <a:ext uri="{FF2B5EF4-FFF2-40B4-BE49-F238E27FC236}">
                    <a16:creationId xmlns:a16="http://schemas.microsoft.com/office/drawing/2014/main" id="{84FB34A1-AE33-3AF7-09A5-202393A8604E}"/>
                  </a:ext>
                </a:extLst>
              </p:cNvPr>
              <p:cNvPicPr/>
              <p:nvPr/>
            </p:nvPicPr>
            <p:blipFill>
              <a:blip r:embed="rId4"/>
              <a:stretch>
                <a:fillRect/>
              </a:stretch>
            </p:blipFill>
            <p:spPr>
              <a:xfrm>
                <a:off x="4656159" y="27713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81B26D6-536B-468A-E2E2-DEC43A28C931}"/>
                  </a:ext>
                </a:extLst>
              </p14:cNvPr>
              <p14:cNvContentPartPr/>
              <p14:nvPr/>
            </p14:nvContentPartPr>
            <p14:xfrm>
              <a:off x="3247119" y="2547081"/>
              <a:ext cx="360" cy="360"/>
            </p14:xfrm>
          </p:contentPart>
        </mc:Choice>
        <mc:Fallback xmlns="">
          <p:pic>
            <p:nvPicPr>
              <p:cNvPr id="6" name="Ink 5">
                <a:extLst>
                  <a:ext uri="{FF2B5EF4-FFF2-40B4-BE49-F238E27FC236}">
                    <a16:creationId xmlns:a16="http://schemas.microsoft.com/office/drawing/2014/main" id="{C81B26D6-536B-468A-E2E2-DEC43A28C931}"/>
                  </a:ext>
                </a:extLst>
              </p:cNvPr>
              <p:cNvPicPr/>
              <p:nvPr/>
            </p:nvPicPr>
            <p:blipFill>
              <a:blip r:embed="rId4"/>
              <a:stretch>
                <a:fillRect/>
              </a:stretch>
            </p:blipFill>
            <p:spPr>
              <a:xfrm>
                <a:off x="3238119" y="2538441"/>
                <a:ext cx="18000" cy="18000"/>
              </a:xfrm>
              <a:prstGeom prst="rect">
                <a:avLst/>
              </a:prstGeom>
            </p:spPr>
          </p:pic>
        </mc:Fallback>
      </mc:AlternateContent>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2C273A-DBEC-AF17-9656-81BC4D40E052}"/>
              </a:ext>
            </a:extLst>
          </p:cNvPr>
          <p:cNvSpPr>
            <a:spLocks noGrp="1"/>
          </p:cNvSpPr>
          <p:nvPr>
            <p:ph type="title"/>
          </p:nvPr>
        </p:nvSpPr>
        <p:spPr/>
        <p:txBody>
          <a:bodyPr/>
          <a:lstStyle/>
          <a:p>
            <a:r>
              <a:rPr lang="en-IN" dirty="0"/>
              <a:t>SCREENSHOTS</a:t>
            </a:r>
          </a:p>
        </p:txBody>
      </p:sp>
      <p:sp>
        <p:nvSpPr>
          <p:cNvPr id="4" name="Text Placeholder 3">
            <a:extLst>
              <a:ext uri="{FF2B5EF4-FFF2-40B4-BE49-F238E27FC236}">
                <a16:creationId xmlns:a16="http://schemas.microsoft.com/office/drawing/2014/main" id="{5E461D64-CE9F-0941-7083-5715D9DC2113}"/>
              </a:ext>
            </a:extLst>
          </p:cNvPr>
          <p:cNvSpPr>
            <a:spLocks noGrp="1"/>
          </p:cNvSpPr>
          <p:nvPr>
            <p:ph type="body" idx="1"/>
          </p:nvPr>
        </p:nvSpPr>
        <p:spPr/>
        <p:txBody>
          <a:bodyPr/>
          <a:lstStyle/>
          <a:p>
            <a:r>
              <a:rPr lang="en-IN" dirty="0"/>
              <a:t>HOME PAGE</a:t>
            </a:r>
          </a:p>
        </p:txBody>
      </p:sp>
      <p:sp>
        <p:nvSpPr>
          <p:cNvPr id="6" name="Text Placeholder 5">
            <a:extLst>
              <a:ext uri="{FF2B5EF4-FFF2-40B4-BE49-F238E27FC236}">
                <a16:creationId xmlns:a16="http://schemas.microsoft.com/office/drawing/2014/main" id="{AEDAB0A8-4024-D476-C997-0A4091778D8F}"/>
              </a:ext>
            </a:extLst>
          </p:cNvPr>
          <p:cNvSpPr>
            <a:spLocks noGrp="1"/>
          </p:cNvSpPr>
          <p:nvPr>
            <p:ph type="body" sz="quarter" idx="3"/>
          </p:nvPr>
        </p:nvSpPr>
        <p:spPr/>
        <p:txBody>
          <a:bodyPr/>
          <a:lstStyle/>
          <a:p>
            <a:r>
              <a:rPr lang="en-IN" dirty="0"/>
              <a:t>USER REGISTRATION PAGE</a:t>
            </a:r>
          </a:p>
        </p:txBody>
      </p:sp>
      <p:pic>
        <p:nvPicPr>
          <p:cNvPr id="14" name="Content Placeholder 13">
            <a:extLst>
              <a:ext uri="{FF2B5EF4-FFF2-40B4-BE49-F238E27FC236}">
                <a16:creationId xmlns:a16="http://schemas.microsoft.com/office/drawing/2014/main" id="{2F7A66C4-A788-1006-BC70-8E91D1BBF2DD}"/>
              </a:ext>
            </a:extLst>
          </p:cNvPr>
          <p:cNvPicPr>
            <a:picLocks noGrp="1" noChangeAspect="1"/>
          </p:cNvPicPr>
          <p:nvPr>
            <p:ph sz="quarter" idx="4"/>
          </p:nvPr>
        </p:nvPicPr>
        <p:blipFill rotWithShape="1">
          <a:blip r:embed="rId2"/>
          <a:srcRect t="24737" r="77566" b="13089"/>
          <a:stretch/>
        </p:blipFill>
        <p:spPr>
          <a:xfrm>
            <a:off x="6530290" y="2963180"/>
            <a:ext cx="4799349" cy="3092284"/>
          </a:xfrm>
        </p:spPr>
      </p:pic>
      <p:sp>
        <p:nvSpPr>
          <p:cNvPr id="8" name="Footer Placeholder 7">
            <a:extLst>
              <a:ext uri="{FF2B5EF4-FFF2-40B4-BE49-F238E27FC236}">
                <a16:creationId xmlns:a16="http://schemas.microsoft.com/office/drawing/2014/main" id="{D72C44EA-820C-D72C-D4E7-BFF844719E4A}"/>
              </a:ext>
            </a:extLst>
          </p:cNvPr>
          <p:cNvSpPr>
            <a:spLocks noGrp="1"/>
          </p:cNvSpPr>
          <p:nvPr>
            <p:ph type="ftr" sz="quarter" idx="11"/>
          </p:nvPr>
        </p:nvSpPr>
        <p:spPr/>
        <p:txBody>
          <a:bodyPr/>
          <a:lstStyle/>
          <a:p>
            <a:r>
              <a:rPr lang="en-US" dirty="0"/>
              <a:t> </a:t>
            </a:r>
          </a:p>
        </p:txBody>
      </p:sp>
      <p:sp>
        <p:nvSpPr>
          <p:cNvPr id="9" name="Date Placeholder 8">
            <a:extLst>
              <a:ext uri="{FF2B5EF4-FFF2-40B4-BE49-F238E27FC236}">
                <a16:creationId xmlns:a16="http://schemas.microsoft.com/office/drawing/2014/main" id="{A9D62170-C47C-0E44-0FD4-F2BDBC204E86}"/>
              </a:ext>
            </a:extLst>
          </p:cNvPr>
          <p:cNvSpPr>
            <a:spLocks noGrp="1"/>
          </p:cNvSpPr>
          <p:nvPr>
            <p:ph type="dt" sz="half" idx="14"/>
          </p:nvPr>
        </p:nvSpPr>
        <p:spPr/>
        <p:txBody>
          <a:bodyPr/>
          <a:lstStyle/>
          <a:p>
            <a:r>
              <a:rPr lang="en-US" spc="0" dirty="0"/>
              <a:t>  </a:t>
            </a:r>
          </a:p>
        </p:txBody>
      </p:sp>
      <p:sp>
        <p:nvSpPr>
          <p:cNvPr id="10" name="Slide Number Placeholder 9">
            <a:extLst>
              <a:ext uri="{FF2B5EF4-FFF2-40B4-BE49-F238E27FC236}">
                <a16:creationId xmlns:a16="http://schemas.microsoft.com/office/drawing/2014/main" id="{CD04EB44-E80F-9BAA-AD65-52B27B561742}"/>
              </a:ext>
            </a:extLst>
          </p:cNvPr>
          <p:cNvSpPr>
            <a:spLocks noGrp="1"/>
          </p:cNvSpPr>
          <p:nvPr>
            <p:ph type="sldNum" sz="quarter" idx="12"/>
          </p:nvPr>
        </p:nvSpPr>
        <p:spPr/>
        <p:txBody>
          <a:bodyPr/>
          <a:lstStyle/>
          <a:p>
            <a:pPr algn="ctr"/>
            <a:fld id="{FAEF9944-A4F6-4C59-AEBD-678D6480B8EA}" type="slidenum">
              <a:rPr lang="en-US" smtClean="0"/>
              <a:pPr algn="ctr"/>
              <a:t>10</a:t>
            </a:fld>
            <a:endParaRPr lang="en-US" dirty="0"/>
          </a:p>
        </p:txBody>
      </p:sp>
      <p:pic>
        <p:nvPicPr>
          <p:cNvPr id="15" name="Picture Placeholder 13" descr="A picture containing person, wheel barrow, plants, green, vegetable">
            <a:extLst>
              <a:ext uri="{FF2B5EF4-FFF2-40B4-BE49-F238E27FC236}">
                <a16:creationId xmlns:a16="http://schemas.microsoft.com/office/drawing/2014/main" id="{1A612A44-06C1-6589-0631-AD67C05134FE}"/>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149" b="149"/>
          <a:stretch/>
        </p:blipFill>
        <p:spPr>
          <a:xfrm>
            <a:off x="6940550" y="0"/>
            <a:ext cx="3827463" cy="2051050"/>
          </a:xfrm>
        </p:spPr>
      </p:pic>
      <p:pic>
        <p:nvPicPr>
          <p:cNvPr id="11" name="Content Placeholder 10">
            <a:extLst>
              <a:ext uri="{FF2B5EF4-FFF2-40B4-BE49-F238E27FC236}">
                <a16:creationId xmlns:a16="http://schemas.microsoft.com/office/drawing/2014/main" id="{CD8FD7D5-2FAD-C6B6-4468-9DB36B55E264}"/>
              </a:ext>
            </a:extLst>
          </p:cNvPr>
          <p:cNvPicPr>
            <a:picLocks noGrp="1" noChangeAspect="1"/>
          </p:cNvPicPr>
          <p:nvPr>
            <p:ph sz="half" idx="2"/>
          </p:nvPr>
        </p:nvPicPr>
        <p:blipFill rotWithShape="1">
          <a:blip r:embed="rId4"/>
          <a:srcRect t="11637" b="6494"/>
          <a:stretch/>
        </p:blipFill>
        <p:spPr>
          <a:xfrm>
            <a:off x="671840" y="2963180"/>
            <a:ext cx="5215843" cy="3092284"/>
          </a:xfrm>
        </p:spPr>
      </p:pic>
    </p:spTree>
    <p:extLst>
      <p:ext uri="{BB962C8B-B14F-4D97-AF65-F5344CB8AC3E}">
        <p14:creationId xmlns:p14="http://schemas.microsoft.com/office/powerpoint/2010/main" val="102590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1AC6F-7CC8-24F5-1633-EF48F0F03629}"/>
              </a:ext>
            </a:extLst>
          </p:cNvPr>
          <p:cNvSpPr>
            <a:spLocks noGrp="1"/>
          </p:cNvSpPr>
          <p:nvPr>
            <p:ph type="title"/>
          </p:nvPr>
        </p:nvSpPr>
        <p:spPr/>
        <p:txBody>
          <a:bodyPr/>
          <a:lstStyle/>
          <a:p>
            <a:r>
              <a:rPr lang="en-IN" dirty="0"/>
              <a:t>SCREENSHOTS</a:t>
            </a:r>
          </a:p>
        </p:txBody>
      </p:sp>
      <p:sp>
        <p:nvSpPr>
          <p:cNvPr id="4" name="Text Placeholder 3">
            <a:extLst>
              <a:ext uri="{FF2B5EF4-FFF2-40B4-BE49-F238E27FC236}">
                <a16:creationId xmlns:a16="http://schemas.microsoft.com/office/drawing/2014/main" id="{2781A24C-4625-48E6-72C7-DC1F21A1384B}"/>
              </a:ext>
            </a:extLst>
          </p:cNvPr>
          <p:cNvSpPr>
            <a:spLocks noGrp="1"/>
          </p:cNvSpPr>
          <p:nvPr>
            <p:ph type="body" idx="1"/>
          </p:nvPr>
        </p:nvSpPr>
        <p:spPr/>
        <p:txBody>
          <a:bodyPr/>
          <a:lstStyle/>
          <a:p>
            <a:r>
              <a:rPr lang="en-IN" dirty="0"/>
              <a:t>FINAL PREDICTION PAGE</a:t>
            </a:r>
          </a:p>
        </p:txBody>
      </p:sp>
      <p:pic>
        <p:nvPicPr>
          <p:cNvPr id="12" name="Content Placeholder 11">
            <a:extLst>
              <a:ext uri="{FF2B5EF4-FFF2-40B4-BE49-F238E27FC236}">
                <a16:creationId xmlns:a16="http://schemas.microsoft.com/office/drawing/2014/main" id="{71EEB0DE-17F8-A0A2-59DD-27C3205ECF1F}"/>
              </a:ext>
            </a:extLst>
          </p:cNvPr>
          <p:cNvPicPr>
            <a:picLocks noGrp="1" noChangeAspect="1"/>
          </p:cNvPicPr>
          <p:nvPr>
            <p:ph sz="half" idx="2"/>
          </p:nvPr>
        </p:nvPicPr>
        <p:blipFill rotWithShape="1">
          <a:blip r:embed="rId2"/>
          <a:srcRect l="6075" t="37447" r="24415" b="5059"/>
          <a:stretch/>
        </p:blipFill>
        <p:spPr>
          <a:xfrm>
            <a:off x="1023761" y="3023118"/>
            <a:ext cx="4535424" cy="3392662"/>
          </a:xfrm>
        </p:spPr>
      </p:pic>
      <p:sp>
        <p:nvSpPr>
          <p:cNvPr id="6" name="Text Placeholder 5">
            <a:extLst>
              <a:ext uri="{FF2B5EF4-FFF2-40B4-BE49-F238E27FC236}">
                <a16:creationId xmlns:a16="http://schemas.microsoft.com/office/drawing/2014/main" id="{CE2F224D-D5B5-FDF7-FFCE-6F3B21E4D90A}"/>
              </a:ext>
            </a:extLst>
          </p:cNvPr>
          <p:cNvSpPr>
            <a:spLocks noGrp="1"/>
          </p:cNvSpPr>
          <p:nvPr>
            <p:ph type="body" sz="quarter" idx="3"/>
          </p:nvPr>
        </p:nvSpPr>
        <p:spPr/>
        <p:txBody>
          <a:bodyPr/>
          <a:lstStyle/>
          <a:p>
            <a:r>
              <a:rPr lang="en-IN" dirty="0"/>
              <a:t>ACCURACY IN BARCHART</a:t>
            </a:r>
          </a:p>
        </p:txBody>
      </p:sp>
      <p:sp>
        <p:nvSpPr>
          <p:cNvPr id="8" name="Footer Placeholder 7">
            <a:extLst>
              <a:ext uri="{FF2B5EF4-FFF2-40B4-BE49-F238E27FC236}">
                <a16:creationId xmlns:a16="http://schemas.microsoft.com/office/drawing/2014/main" id="{AA9625D0-8B5C-9AFF-2E06-2182EE140EFC}"/>
              </a:ext>
            </a:extLst>
          </p:cNvPr>
          <p:cNvSpPr>
            <a:spLocks noGrp="1"/>
          </p:cNvSpPr>
          <p:nvPr>
            <p:ph type="ftr" sz="quarter" idx="11"/>
          </p:nvPr>
        </p:nvSpPr>
        <p:spPr/>
        <p:txBody>
          <a:bodyPr/>
          <a:lstStyle/>
          <a:p>
            <a:r>
              <a:rPr lang="en-US"/>
              <a:t>Sample Footer Text</a:t>
            </a:r>
            <a:endParaRPr lang="en-US" dirty="0"/>
          </a:p>
        </p:txBody>
      </p:sp>
      <p:sp>
        <p:nvSpPr>
          <p:cNvPr id="9" name="Date Placeholder 8">
            <a:extLst>
              <a:ext uri="{FF2B5EF4-FFF2-40B4-BE49-F238E27FC236}">
                <a16:creationId xmlns:a16="http://schemas.microsoft.com/office/drawing/2014/main" id="{F567BEE8-2443-0638-E85B-8D4CEEE336E9}"/>
              </a:ext>
            </a:extLst>
          </p:cNvPr>
          <p:cNvSpPr>
            <a:spLocks noGrp="1"/>
          </p:cNvSpPr>
          <p:nvPr>
            <p:ph type="dt" sz="half" idx="14"/>
          </p:nvPr>
        </p:nvSpPr>
        <p:spPr/>
        <p:txBody>
          <a:bodyPr/>
          <a:lstStyle/>
          <a:p>
            <a:r>
              <a:rPr lang="en-US" spc="0" dirty="0"/>
              <a:t> </a:t>
            </a:r>
          </a:p>
        </p:txBody>
      </p:sp>
      <p:sp>
        <p:nvSpPr>
          <p:cNvPr id="10" name="Slide Number Placeholder 9">
            <a:extLst>
              <a:ext uri="{FF2B5EF4-FFF2-40B4-BE49-F238E27FC236}">
                <a16:creationId xmlns:a16="http://schemas.microsoft.com/office/drawing/2014/main" id="{2584CC0B-9C03-A984-1915-32ABDEC54C92}"/>
              </a:ext>
            </a:extLst>
          </p:cNvPr>
          <p:cNvSpPr>
            <a:spLocks noGrp="1"/>
          </p:cNvSpPr>
          <p:nvPr>
            <p:ph type="sldNum" sz="quarter" idx="12"/>
          </p:nvPr>
        </p:nvSpPr>
        <p:spPr/>
        <p:txBody>
          <a:bodyPr/>
          <a:lstStyle/>
          <a:p>
            <a:pPr algn="ctr"/>
            <a:fld id="{FAEF9944-A4F6-4C59-AEBD-678D6480B8EA}" type="slidenum">
              <a:rPr lang="en-US" smtClean="0"/>
              <a:pPr algn="ctr"/>
              <a:t>11</a:t>
            </a:fld>
            <a:endParaRPr lang="en-US" dirty="0"/>
          </a:p>
        </p:txBody>
      </p:sp>
      <p:pic>
        <p:nvPicPr>
          <p:cNvPr id="15" name="Picture Placeholder 13" descr="A picture containing person, wheel barrow, plants, green, vegetable">
            <a:extLst>
              <a:ext uri="{FF2B5EF4-FFF2-40B4-BE49-F238E27FC236}">
                <a16:creationId xmlns:a16="http://schemas.microsoft.com/office/drawing/2014/main" id="{48B5F855-5288-2032-F37A-0CE198F4585E}"/>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149" b="149"/>
          <a:stretch/>
        </p:blipFill>
        <p:spPr>
          <a:xfrm>
            <a:off x="6940550" y="0"/>
            <a:ext cx="3827463" cy="2051050"/>
          </a:xfrm>
        </p:spPr>
      </p:pic>
      <p:pic>
        <p:nvPicPr>
          <p:cNvPr id="11" name="Content Placeholder 10">
            <a:extLst>
              <a:ext uri="{FF2B5EF4-FFF2-40B4-BE49-F238E27FC236}">
                <a16:creationId xmlns:a16="http://schemas.microsoft.com/office/drawing/2014/main" id="{B7BF1480-B417-0E30-D6DB-808E127B1D56}"/>
              </a:ext>
            </a:extLst>
          </p:cNvPr>
          <p:cNvPicPr>
            <a:picLocks noGrp="1" noChangeAspect="1"/>
          </p:cNvPicPr>
          <p:nvPr>
            <p:ph sz="quarter" idx="4"/>
          </p:nvPr>
        </p:nvPicPr>
        <p:blipFill rotWithShape="1">
          <a:blip r:embed="rId4"/>
          <a:srcRect t="16975" b="3732"/>
          <a:stretch/>
        </p:blipFill>
        <p:spPr>
          <a:xfrm>
            <a:off x="6356195" y="3141096"/>
            <a:ext cx="4812044" cy="3274683"/>
          </a:xfrm>
        </p:spPr>
      </p:pic>
    </p:spTree>
    <p:extLst>
      <p:ext uri="{BB962C8B-B14F-4D97-AF65-F5344CB8AC3E}">
        <p14:creationId xmlns:p14="http://schemas.microsoft.com/office/powerpoint/2010/main" val="2289858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ctor spraying crops">
            <a:extLst>
              <a:ext uri="{FF2B5EF4-FFF2-40B4-BE49-F238E27FC236}">
                <a16:creationId xmlns:a16="http://schemas.microsoft.com/office/drawing/2014/main" id="{B6FA7EB5-838C-4ADB-86C6-65BB632442DD}"/>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141" r="141"/>
          <a:stretch/>
        </p:blipFill>
        <p:spPr/>
      </p:pic>
      <p:sp>
        <p:nvSpPr>
          <p:cNvPr id="7" name="Title 6">
            <a:extLst>
              <a:ext uri="{FF2B5EF4-FFF2-40B4-BE49-F238E27FC236}">
                <a16:creationId xmlns:a16="http://schemas.microsoft.com/office/drawing/2014/main" id="{8704D84A-3F7A-49C8-A8B9-6A4EA94A4CD3}"/>
              </a:ext>
            </a:extLst>
          </p:cNvPr>
          <p:cNvSpPr>
            <a:spLocks noGrp="1"/>
          </p:cNvSpPr>
          <p:nvPr>
            <p:ph type="title"/>
          </p:nvPr>
        </p:nvSpPr>
        <p:spPr>
          <a:xfrm>
            <a:off x="1124712" y="423558"/>
            <a:ext cx="8224561" cy="823913"/>
          </a:xfrm>
        </p:spPr>
        <p:txBody>
          <a:bodyPr/>
          <a:lstStyle/>
          <a:p>
            <a:r>
              <a:rPr lang="en-US" dirty="0"/>
              <a:t>REFERENCES</a:t>
            </a:r>
          </a:p>
        </p:txBody>
      </p:sp>
      <p:sp>
        <p:nvSpPr>
          <p:cNvPr id="8" name="Text Placeholder 7">
            <a:extLst>
              <a:ext uri="{FF2B5EF4-FFF2-40B4-BE49-F238E27FC236}">
                <a16:creationId xmlns:a16="http://schemas.microsoft.com/office/drawing/2014/main" id="{BD45DDCE-0004-4A33-819C-C3B99A48D82C}"/>
              </a:ext>
            </a:extLst>
          </p:cNvPr>
          <p:cNvSpPr>
            <a:spLocks noGrp="1"/>
          </p:cNvSpPr>
          <p:nvPr>
            <p:ph type="body" idx="1"/>
          </p:nvPr>
        </p:nvSpPr>
        <p:spPr>
          <a:xfrm>
            <a:off x="154329" y="40259"/>
            <a:ext cx="209565" cy="45719"/>
          </a:xfrm>
        </p:spPr>
        <p:txBody>
          <a:bodyPr>
            <a:normAutofit fontScale="25000" lnSpcReduction="20000"/>
          </a:bodyPr>
          <a:lstStyle/>
          <a:p>
            <a:r>
              <a:rPr lang="en-US" dirty="0"/>
              <a:t>  </a:t>
            </a:r>
          </a:p>
        </p:txBody>
      </p:sp>
      <p:sp>
        <p:nvSpPr>
          <p:cNvPr id="9" name="Content Placeholder 8">
            <a:extLst>
              <a:ext uri="{FF2B5EF4-FFF2-40B4-BE49-F238E27FC236}">
                <a16:creationId xmlns:a16="http://schemas.microsoft.com/office/drawing/2014/main" id="{F455A4A7-B76B-4CDB-BBED-9ABEFEDD0A1B}"/>
              </a:ext>
            </a:extLst>
          </p:cNvPr>
          <p:cNvSpPr>
            <a:spLocks noGrp="1"/>
          </p:cNvSpPr>
          <p:nvPr>
            <p:ph sz="half" idx="2"/>
          </p:nvPr>
        </p:nvSpPr>
        <p:spPr>
          <a:xfrm>
            <a:off x="1124711" y="1548247"/>
            <a:ext cx="8971011" cy="4141402"/>
          </a:xfrm>
        </p:spPr>
        <p:txBody>
          <a:bodyPr>
            <a:noAutofit/>
          </a:bodyPr>
          <a:lstStyle/>
          <a:p>
            <a:r>
              <a:rPr lang="en-IN" sz="1900" dirty="0"/>
              <a:t>Manpreet Kaur, Heena Gulati, Harish Kundra, “Data Mining in Agriculture on Crop Price Prediction: Techniques and Applications”, International Journal of Computer Applications, Volume 99– No.12, August 2014. </a:t>
            </a:r>
          </a:p>
          <a:p>
            <a:r>
              <a:rPr lang="en-US" sz="1900" dirty="0"/>
              <a:t>J. Meng, “Research on the cost of agricultural products circulation and its control under the new normal economic development,” Commercial Times, no. 23, pp. 145147, 2016.</a:t>
            </a:r>
          </a:p>
          <a:p>
            <a:r>
              <a:rPr lang="en-US" sz="1900" dirty="0"/>
              <a:t>A. Kaloxylos et al., “Farm management systems and the future Internet era,” </a:t>
            </a:r>
            <a:r>
              <a:rPr lang="en-US" sz="1900" dirty="0" err="1"/>
              <a:t>Comput</a:t>
            </a:r>
            <a:r>
              <a:rPr lang="en-US" sz="1900" dirty="0"/>
              <a:t>. Electron. </a:t>
            </a:r>
            <a:r>
              <a:rPr lang="en-US" sz="1900" dirty="0" err="1"/>
              <a:t>Agricult</a:t>
            </a:r>
            <a:r>
              <a:rPr lang="en-US" sz="1900" dirty="0"/>
              <a:t>., vol. 89, pp. 130– 144, Nov. 2012</a:t>
            </a:r>
          </a:p>
          <a:p>
            <a:r>
              <a:rPr lang="en-US" sz="1900" dirty="0"/>
              <a:t>Y. Wang, "A neural network adaptive control based on rapid learning method and its application," Advances In Modeling and Analysis, Vol. 46(3), pp. 27-34,1994</a:t>
            </a:r>
          </a:p>
        </p:txBody>
      </p:sp>
      <p:sp>
        <p:nvSpPr>
          <p:cNvPr id="10" name="Text Placeholder 9">
            <a:extLst>
              <a:ext uri="{FF2B5EF4-FFF2-40B4-BE49-F238E27FC236}">
                <a16:creationId xmlns:a16="http://schemas.microsoft.com/office/drawing/2014/main" id="{BB822712-F41D-432C-AFC4-10DD44077F7A}"/>
              </a:ext>
            </a:extLst>
          </p:cNvPr>
          <p:cNvSpPr>
            <a:spLocks noGrp="1"/>
          </p:cNvSpPr>
          <p:nvPr>
            <p:ph type="body" sz="quarter" idx="3"/>
          </p:nvPr>
        </p:nvSpPr>
        <p:spPr>
          <a:xfrm>
            <a:off x="7422260" y="85978"/>
            <a:ext cx="856933" cy="360725"/>
          </a:xfrm>
        </p:spPr>
        <p:txBody>
          <a:bodyPr>
            <a:normAutofit fontScale="62500" lnSpcReduction="20000"/>
          </a:bodyPr>
          <a:lstStyle/>
          <a:p>
            <a:r>
              <a:rPr lang="en-US" dirty="0"/>
              <a:t>  </a:t>
            </a:r>
          </a:p>
        </p:txBody>
      </p:sp>
      <p:sp>
        <p:nvSpPr>
          <p:cNvPr id="11" name="Content Placeholder 10">
            <a:extLst>
              <a:ext uri="{FF2B5EF4-FFF2-40B4-BE49-F238E27FC236}">
                <a16:creationId xmlns:a16="http://schemas.microsoft.com/office/drawing/2014/main" id="{41944000-ACD4-4CBB-831F-13CE672497FB}"/>
              </a:ext>
            </a:extLst>
          </p:cNvPr>
          <p:cNvSpPr>
            <a:spLocks noGrp="1"/>
          </p:cNvSpPr>
          <p:nvPr>
            <p:ph sz="quarter" idx="4"/>
          </p:nvPr>
        </p:nvSpPr>
        <p:spPr>
          <a:xfrm>
            <a:off x="7055885" y="111951"/>
            <a:ext cx="241112" cy="308777"/>
          </a:xfrm>
        </p:spPr>
        <p:txBody>
          <a:bodyPr>
            <a:noAutofit/>
          </a:bodyPr>
          <a:lstStyle/>
          <a:p>
            <a:pPr marL="0" indent="0">
              <a:buNone/>
            </a:pPr>
            <a:r>
              <a:rPr lang="en-US" dirty="0"/>
              <a:t>   </a:t>
            </a:r>
          </a:p>
        </p:txBody>
      </p:sp>
      <p:sp>
        <p:nvSpPr>
          <p:cNvPr id="12" name="Text Placeholder 11">
            <a:extLst>
              <a:ext uri="{FF2B5EF4-FFF2-40B4-BE49-F238E27FC236}">
                <a16:creationId xmlns:a16="http://schemas.microsoft.com/office/drawing/2014/main" id="{8BE5F83C-97F5-4AC4-8154-A640ECD5EEDD}"/>
              </a:ext>
            </a:extLst>
          </p:cNvPr>
          <p:cNvSpPr>
            <a:spLocks noGrp="1"/>
          </p:cNvSpPr>
          <p:nvPr>
            <p:ph type="body" sz="quarter" idx="13"/>
          </p:nvPr>
        </p:nvSpPr>
        <p:spPr>
          <a:xfrm>
            <a:off x="8072873" y="126817"/>
            <a:ext cx="331583" cy="354301"/>
          </a:xfrm>
        </p:spPr>
        <p:txBody>
          <a:bodyPr>
            <a:normAutofit fontScale="62500" lnSpcReduction="20000"/>
          </a:bodyPr>
          <a:lstStyle/>
          <a:p>
            <a:r>
              <a:rPr lang="en-US" dirty="0"/>
              <a:t>   </a:t>
            </a:r>
          </a:p>
        </p:txBody>
      </p:sp>
      <p:sp>
        <p:nvSpPr>
          <p:cNvPr id="13" name="Content Placeholder 12">
            <a:extLst>
              <a:ext uri="{FF2B5EF4-FFF2-40B4-BE49-F238E27FC236}">
                <a16:creationId xmlns:a16="http://schemas.microsoft.com/office/drawing/2014/main" id="{C03D49FB-9E18-457E-A2FA-70EFCA648A93}"/>
              </a:ext>
            </a:extLst>
          </p:cNvPr>
          <p:cNvSpPr>
            <a:spLocks noGrp="1"/>
          </p:cNvSpPr>
          <p:nvPr>
            <p:ph sz="quarter" idx="14"/>
          </p:nvPr>
        </p:nvSpPr>
        <p:spPr>
          <a:xfrm>
            <a:off x="8027638" y="160107"/>
            <a:ext cx="331583" cy="327435"/>
          </a:xfrm>
        </p:spPr>
        <p:txBody>
          <a:bodyPr>
            <a:noAutofit/>
          </a:bodyPr>
          <a:lstStyle/>
          <a:p>
            <a:pPr marL="0" indent="0">
              <a:buNone/>
            </a:pPr>
            <a:r>
              <a:rPr lang="en-US" dirty="0"/>
              <a:t>   </a:t>
            </a:r>
          </a:p>
        </p:txBody>
      </p:sp>
      <p:sp>
        <p:nvSpPr>
          <p:cNvPr id="14" name="Footer Placeholder 13">
            <a:extLst>
              <a:ext uri="{FF2B5EF4-FFF2-40B4-BE49-F238E27FC236}">
                <a16:creationId xmlns:a16="http://schemas.microsoft.com/office/drawing/2014/main" id="{7FEF342F-327D-466E-B000-BC308AC3E836}"/>
              </a:ext>
            </a:extLst>
          </p:cNvPr>
          <p:cNvSpPr>
            <a:spLocks noGrp="1"/>
          </p:cNvSpPr>
          <p:nvPr>
            <p:ph type="ftr" sz="quarter" idx="11"/>
          </p:nvPr>
        </p:nvSpPr>
        <p:spPr/>
        <p:txBody>
          <a:bodyPr/>
          <a:lstStyle/>
          <a:p>
            <a:r>
              <a:rPr lang="en-US" dirty="0"/>
              <a:t>  </a:t>
            </a:r>
          </a:p>
        </p:txBody>
      </p:sp>
      <p:sp>
        <p:nvSpPr>
          <p:cNvPr id="6" name="Date Placeholder 5">
            <a:extLst>
              <a:ext uri="{FF2B5EF4-FFF2-40B4-BE49-F238E27FC236}">
                <a16:creationId xmlns:a16="http://schemas.microsoft.com/office/drawing/2014/main" id="{986A8E2A-39B7-44F2-AD96-C1977B9094B0}"/>
              </a:ext>
            </a:extLst>
          </p:cNvPr>
          <p:cNvSpPr>
            <a:spLocks noGrp="1"/>
          </p:cNvSpPr>
          <p:nvPr>
            <p:ph type="dt" sz="half" idx="16"/>
          </p:nvPr>
        </p:nvSpPr>
        <p:spPr/>
        <p:txBody>
          <a:bodyPr/>
          <a:lstStyle/>
          <a:p>
            <a:r>
              <a:rPr lang="en-US" dirty="0"/>
              <a:t>   </a:t>
            </a:r>
          </a:p>
          <a:p>
            <a:endParaRPr lang="en-US" dirty="0"/>
          </a:p>
        </p:txBody>
      </p:sp>
      <p:sp>
        <p:nvSpPr>
          <p:cNvPr id="15" name="Slide Number Placeholder 14">
            <a:extLst>
              <a:ext uri="{FF2B5EF4-FFF2-40B4-BE49-F238E27FC236}">
                <a16:creationId xmlns:a16="http://schemas.microsoft.com/office/drawing/2014/main" id="{100ECBB1-546D-42D4-AF95-6AFB167C05F4}"/>
              </a:ext>
            </a:extLst>
          </p:cNvPr>
          <p:cNvSpPr>
            <a:spLocks noGrp="1"/>
          </p:cNvSpPr>
          <p:nvPr>
            <p:ph type="sldNum" sz="quarter" idx="12"/>
          </p:nvPr>
        </p:nvSpPr>
        <p:spPr/>
        <p:txBody>
          <a:bodyPr/>
          <a:lstStyle/>
          <a:p>
            <a:fld id="{FAEF9944-A4F6-4C59-AEBD-678D6480B8EA}" type="slidenum">
              <a:rPr lang="en-US" smtClean="0"/>
              <a:pPr/>
              <a:t>12</a:t>
            </a:fld>
            <a:endParaRPr lang="en-US" dirty="0"/>
          </a:p>
        </p:txBody>
      </p:sp>
    </p:spTree>
    <p:extLst>
      <p:ext uri="{BB962C8B-B14F-4D97-AF65-F5344CB8AC3E}">
        <p14:creationId xmlns:p14="http://schemas.microsoft.com/office/powerpoint/2010/main" val="2315519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p:txBody>
          <a:bodyPr/>
          <a:lstStyle/>
          <a:p>
            <a:r>
              <a:rPr lang="en-US" sz="4400" dirty="0">
                <a:latin typeface="Sitka Small Semibold" pitchFamily="2" charset="0"/>
              </a:rPr>
              <a:t> THANK YOU</a:t>
            </a:r>
          </a:p>
        </p:txBody>
      </p:sp>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p:txBody>
          <a:bodyPr vert="horz" lIns="109728" tIns="109728" rIns="109728" bIns="91440" rtlCol="0" anchor="t">
            <a:normAutofit/>
          </a:bodyPr>
          <a:lstStyle/>
          <a:p>
            <a:r>
              <a:rPr lang="en-US" dirty="0"/>
              <a:t> </a:t>
            </a:r>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a:lstStyle/>
          <a:p>
            <a:r>
              <a:rPr lang="en-US"/>
              <a:t>Sample Footer Text</a:t>
            </a:r>
            <a:endParaRPr lang="en-US" dirty="0"/>
          </a:p>
        </p:txBody>
      </p:sp>
      <p:sp>
        <p:nvSpPr>
          <p:cNvPr id="43" name="Date Placeholder 9">
            <a:extLst>
              <a:ext uri="{FF2B5EF4-FFF2-40B4-BE49-F238E27FC236}">
                <a16:creationId xmlns:a16="http://schemas.microsoft.com/office/drawing/2014/main" id="{A02922CF-46F7-4A39-B3D3-39A64B2DFAB2}"/>
              </a:ext>
            </a:extLst>
          </p:cNvPr>
          <p:cNvSpPr>
            <a:spLocks noGrp="1"/>
          </p:cNvSpPr>
          <p:nvPr>
            <p:ph type="dt" sz="half" idx="10"/>
          </p:nvPr>
        </p:nvSpPr>
        <p:spPr/>
        <p:txBody>
          <a:bodyPr vert="horz" lIns="109728" tIns="109728" rIns="109728" bIns="91440" rtlCol="0" anchor="ctr">
            <a:normAutofit/>
          </a:bodyPr>
          <a:lstStyle/>
          <a:p>
            <a:r>
              <a:rPr lang="en-US" dirty="0"/>
              <a:t>  </a:t>
            </a:r>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p:txBody>
          <a:bodyPr vert="horz" lIns="109728" tIns="109728" rIns="109728" bIns="91440" rtlCol="0" anchor="b">
            <a:normAutofit/>
          </a:bodyPr>
          <a:lstStyle>
            <a:lvl1pPr algn="ctr">
              <a:defRPr>
                <a:solidFill>
                  <a:schemeClr val="tx1">
                    <a:lumMod val="75000"/>
                    <a:lumOff val="25000"/>
                  </a:schemeClr>
                </a:solidFill>
                <a:effectLst/>
              </a:defRPr>
            </a:lvl1pPr>
          </a:lstStyle>
          <a:p>
            <a:fld id="{FAEF9944-A4F6-4C59-AEBD-678D6480B8EA}" type="slidenum">
              <a:rPr lang="en-US" smtClean="0"/>
              <a:pPr/>
              <a:t>13</a:t>
            </a:fld>
            <a:endParaRPr lang="en-US"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2481" y="442913"/>
            <a:ext cx="7134415" cy="1049985"/>
          </a:xfrm>
        </p:spPr>
        <p:txBody>
          <a:bodyPr anchor="b"/>
          <a:lstStyle/>
          <a:p>
            <a:r>
              <a:rPr lang="en-US" dirty="0"/>
              <a:t>Contents</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1122481" y="1735495"/>
            <a:ext cx="5485331" cy="5057192"/>
          </a:xfrm>
        </p:spPr>
        <p:txBody>
          <a:bodyPr>
            <a:normAutofit/>
          </a:bodyPr>
          <a:lstStyle/>
          <a:p>
            <a:pPr marL="285750" indent="-285750">
              <a:buFont typeface="Wingdings" panose="05000000000000000000" pitchFamily="2" charset="2"/>
              <a:buChar char="q"/>
            </a:pPr>
            <a:r>
              <a:rPr lang="en-US" dirty="0">
                <a:latin typeface="Sitka Small" pitchFamily="2" charset="0"/>
              </a:rPr>
              <a:t>Abstract</a:t>
            </a:r>
          </a:p>
          <a:p>
            <a:pPr marL="285750" indent="-285750">
              <a:buFont typeface="Wingdings" panose="05000000000000000000" pitchFamily="2" charset="2"/>
              <a:buChar char="q"/>
            </a:pPr>
            <a:r>
              <a:rPr lang="en-US" dirty="0">
                <a:latin typeface="Sitka Small" pitchFamily="2" charset="0"/>
              </a:rPr>
              <a:t>Existing system</a:t>
            </a:r>
          </a:p>
          <a:p>
            <a:pPr marL="285750" indent="-285750">
              <a:buFont typeface="Wingdings" panose="05000000000000000000" pitchFamily="2" charset="2"/>
              <a:buChar char="q"/>
            </a:pPr>
            <a:r>
              <a:rPr lang="en-US" dirty="0">
                <a:latin typeface="Sitka Small" pitchFamily="2" charset="0"/>
              </a:rPr>
              <a:t>Proposed system</a:t>
            </a:r>
          </a:p>
          <a:p>
            <a:pPr marL="285750" indent="-285750">
              <a:buFont typeface="Wingdings" panose="05000000000000000000" pitchFamily="2" charset="2"/>
              <a:buChar char="q"/>
            </a:pPr>
            <a:r>
              <a:rPr lang="en-US" dirty="0">
                <a:latin typeface="Sitka Small" pitchFamily="2" charset="0"/>
              </a:rPr>
              <a:t>System Architecture</a:t>
            </a:r>
          </a:p>
          <a:p>
            <a:pPr marL="285750" indent="-285750">
              <a:buFont typeface="Wingdings" panose="05000000000000000000" pitchFamily="2" charset="2"/>
              <a:buChar char="q"/>
            </a:pPr>
            <a:r>
              <a:rPr lang="en-US" dirty="0">
                <a:latin typeface="Sitka Small" pitchFamily="2" charset="0"/>
              </a:rPr>
              <a:t>Class diagram</a:t>
            </a:r>
          </a:p>
          <a:p>
            <a:pPr marL="285750" indent="-285750">
              <a:buFont typeface="Wingdings" panose="05000000000000000000" pitchFamily="2" charset="2"/>
              <a:buChar char="q"/>
            </a:pPr>
            <a:r>
              <a:rPr lang="en-US" dirty="0">
                <a:latin typeface="Sitka Small" pitchFamily="2" charset="0"/>
              </a:rPr>
              <a:t>Sequence Diagram</a:t>
            </a:r>
          </a:p>
          <a:p>
            <a:pPr marL="285750" indent="-285750">
              <a:buFont typeface="Wingdings" panose="05000000000000000000" pitchFamily="2" charset="2"/>
              <a:buChar char="q"/>
            </a:pPr>
            <a:r>
              <a:rPr lang="en-US" dirty="0">
                <a:latin typeface="Sitka Small" pitchFamily="2" charset="0"/>
              </a:rPr>
              <a:t>Use Case Diagram</a:t>
            </a:r>
          </a:p>
          <a:p>
            <a:pPr marL="285750" indent="-285750">
              <a:buFont typeface="Wingdings" panose="05000000000000000000" pitchFamily="2" charset="2"/>
              <a:buChar char="q"/>
            </a:pPr>
            <a:r>
              <a:rPr lang="en-US" dirty="0">
                <a:latin typeface="Sitka Small" pitchFamily="2" charset="0"/>
              </a:rPr>
              <a:t>References</a:t>
            </a:r>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p:txBody>
          <a:bodyPr/>
          <a:lstStyle/>
          <a:p>
            <a:r>
              <a:rPr lang="en-US" dirty="0"/>
              <a:t>  </a:t>
            </a:r>
          </a:p>
        </p:txBody>
      </p:sp>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p:pic>
      <p:sp>
        <p:nvSpPr>
          <p:cNvPr id="7" name="Date Placeholder 6">
            <a:extLst>
              <a:ext uri="{FF2B5EF4-FFF2-40B4-BE49-F238E27FC236}">
                <a16:creationId xmlns:a16="http://schemas.microsoft.com/office/drawing/2014/main" id="{8DA13AEC-8150-4417-8371-8F675C0C9CEF}"/>
              </a:ext>
            </a:extLst>
          </p:cNvPr>
          <p:cNvSpPr>
            <a:spLocks noGrp="1"/>
          </p:cNvSpPr>
          <p:nvPr>
            <p:ph type="dt" sz="half" idx="10"/>
          </p:nvPr>
        </p:nvSpPr>
        <p:spPr/>
        <p:txBody>
          <a:bodyPr/>
          <a:lstStyle/>
          <a:p>
            <a:r>
              <a:rPr lang="en-US" dirty="0"/>
              <a:t>2/3/20XX</a:t>
            </a:r>
          </a:p>
        </p:txBody>
      </p:sp>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9B7F8-22C4-6691-82FA-3CAB0396CA05}"/>
              </a:ext>
            </a:extLst>
          </p:cNvPr>
          <p:cNvSpPr>
            <a:spLocks noGrp="1"/>
          </p:cNvSpPr>
          <p:nvPr>
            <p:ph type="title"/>
          </p:nvPr>
        </p:nvSpPr>
        <p:spPr>
          <a:xfrm>
            <a:off x="1124712" y="158919"/>
            <a:ext cx="8770571" cy="457109"/>
          </a:xfrm>
        </p:spPr>
        <p:txBody>
          <a:bodyPr>
            <a:normAutofit fontScale="90000"/>
          </a:bodyPr>
          <a:lstStyle/>
          <a:p>
            <a:r>
              <a:rPr lang="en-IN" dirty="0">
                <a:latin typeface="Sitka Banner" pitchFamily="2" charset="0"/>
              </a:rPr>
              <a:t>Abstract</a:t>
            </a:r>
          </a:p>
        </p:txBody>
      </p:sp>
      <p:sp>
        <p:nvSpPr>
          <p:cNvPr id="4" name="Text Placeholder 3">
            <a:extLst>
              <a:ext uri="{FF2B5EF4-FFF2-40B4-BE49-F238E27FC236}">
                <a16:creationId xmlns:a16="http://schemas.microsoft.com/office/drawing/2014/main" id="{124FD3F7-1392-7DED-7D10-FDB64397FEF3}"/>
              </a:ext>
            </a:extLst>
          </p:cNvPr>
          <p:cNvSpPr>
            <a:spLocks noGrp="1"/>
          </p:cNvSpPr>
          <p:nvPr>
            <p:ph type="body" idx="1"/>
          </p:nvPr>
        </p:nvSpPr>
        <p:spPr>
          <a:xfrm>
            <a:off x="766237" y="177372"/>
            <a:ext cx="4536999" cy="823912"/>
          </a:xfrm>
        </p:spPr>
        <p:txBody>
          <a:bodyPr/>
          <a:lstStyle/>
          <a:p>
            <a:r>
              <a:rPr lang="en-IN" dirty="0"/>
              <a:t> </a:t>
            </a:r>
          </a:p>
        </p:txBody>
      </p:sp>
      <p:sp>
        <p:nvSpPr>
          <p:cNvPr id="6" name="Text Placeholder 5">
            <a:extLst>
              <a:ext uri="{FF2B5EF4-FFF2-40B4-BE49-F238E27FC236}">
                <a16:creationId xmlns:a16="http://schemas.microsoft.com/office/drawing/2014/main" id="{489E6B66-6020-6C5A-A256-E5D8B051876D}"/>
              </a:ext>
            </a:extLst>
          </p:cNvPr>
          <p:cNvSpPr>
            <a:spLocks noGrp="1"/>
          </p:cNvSpPr>
          <p:nvPr>
            <p:ph type="body" sz="quarter" idx="3"/>
          </p:nvPr>
        </p:nvSpPr>
        <p:spPr>
          <a:xfrm>
            <a:off x="11425763" y="342159"/>
            <a:ext cx="587436" cy="823912"/>
          </a:xfrm>
        </p:spPr>
        <p:txBody>
          <a:bodyPr/>
          <a:lstStyle/>
          <a:p>
            <a:r>
              <a:rPr lang="en-IN" dirty="0"/>
              <a:t>  </a:t>
            </a:r>
          </a:p>
        </p:txBody>
      </p:sp>
      <p:sp>
        <p:nvSpPr>
          <p:cNvPr id="7" name="Content Placeholder 6">
            <a:extLst>
              <a:ext uri="{FF2B5EF4-FFF2-40B4-BE49-F238E27FC236}">
                <a16:creationId xmlns:a16="http://schemas.microsoft.com/office/drawing/2014/main" id="{2F679F01-8F01-404E-921D-690A7B66713B}"/>
              </a:ext>
            </a:extLst>
          </p:cNvPr>
          <p:cNvSpPr>
            <a:spLocks noGrp="1"/>
          </p:cNvSpPr>
          <p:nvPr>
            <p:ph sz="quarter" idx="4"/>
          </p:nvPr>
        </p:nvSpPr>
        <p:spPr>
          <a:xfrm>
            <a:off x="607290" y="634481"/>
            <a:ext cx="10818473" cy="5299788"/>
          </a:xfrm>
        </p:spPr>
        <p:txBody>
          <a:bodyPr>
            <a:noAutofit/>
          </a:bodyPr>
          <a:lstStyle/>
          <a:p>
            <a:pPr algn="just"/>
            <a:r>
              <a:rPr lang="en-US" sz="1800" b="0" i="0" dirty="0">
                <a:solidFill>
                  <a:srgbClr val="2E3743"/>
                </a:solidFill>
                <a:effectLst/>
                <a:latin typeface="Sitka Small" pitchFamily="2" charset="0"/>
                <a:cs typeface="Times New Roman" panose="02020603050405020304" pitchFamily="18" charset="0"/>
              </a:rPr>
              <a:t>India's primary industry is agriculture. Climate change has a negative effect on the majority of crops</a:t>
            </a:r>
          </a:p>
          <a:p>
            <a:pPr algn="just"/>
            <a:r>
              <a:rPr lang="en-US" sz="1800" dirty="0">
                <a:latin typeface="Sitka Small" pitchFamily="2" charset="0"/>
              </a:rPr>
              <a:t>Farmers are growing same crops repeatedly without trying new verity of crops and they are applying fertilizers in random quantity without knowing the deficient content and quantity</a:t>
            </a:r>
            <a:r>
              <a:rPr lang="en-US" sz="1800" b="0" i="0" dirty="0">
                <a:solidFill>
                  <a:srgbClr val="2E3743"/>
                </a:solidFill>
                <a:effectLst/>
                <a:latin typeface="Sitka Small" pitchFamily="2" charset="0"/>
                <a:cs typeface="Times New Roman" panose="02020603050405020304" pitchFamily="18" charset="0"/>
              </a:rPr>
              <a:t>.</a:t>
            </a:r>
          </a:p>
          <a:p>
            <a:pPr algn="just"/>
            <a:r>
              <a:rPr lang="en-US" sz="1800" b="0" i="0" dirty="0">
                <a:solidFill>
                  <a:srgbClr val="2E3743"/>
                </a:solidFill>
                <a:effectLst/>
                <a:latin typeface="Sitka Small" pitchFamily="2" charset="0"/>
                <a:cs typeface="Times New Roman" panose="02020603050405020304" pitchFamily="18" charset="0"/>
              </a:rPr>
              <a:t>A farmer's poor decision may have a significant negative impact on his family, his finances, and sometimes even his life. It also wastes a lot of land and productivity.</a:t>
            </a:r>
          </a:p>
          <a:p>
            <a:pPr algn="just"/>
            <a:r>
              <a:rPr lang="en-US" sz="1800" dirty="0">
                <a:latin typeface="Sitka Small" pitchFamily="2" charset="0"/>
              </a:rPr>
              <a:t>So, we have designed the system using machine learning algorithms for betterment of farmers</a:t>
            </a:r>
            <a:endParaRPr lang="en-US" sz="1800" b="0" i="0" dirty="0">
              <a:solidFill>
                <a:srgbClr val="2E3743"/>
              </a:solidFill>
              <a:effectLst/>
              <a:latin typeface="Sitka Small" pitchFamily="2" charset="0"/>
              <a:cs typeface="Times New Roman" panose="02020603050405020304" pitchFamily="18" charset="0"/>
            </a:endParaRPr>
          </a:p>
          <a:p>
            <a:pPr algn="just"/>
            <a:r>
              <a:rPr lang="en-US" sz="1800" dirty="0">
                <a:latin typeface="Sitka Small" pitchFamily="2" charset="0"/>
              </a:rPr>
              <a:t>Hence by utilizing our system farmers can cultivate a new variety of crop, may increase in profit margin and can avoid soil pollution.</a:t>
            </a:r>
            <a:endParaRPr lang="en-US" sz="1800" b="0" i="0" dirty="0">
              <a:solidFill>
                <a:srgbClr val="374151"/>
              </a:solidFill>
              <a:effectLst/>
              <a:latin typeface="Sitka Small" pitchFamily="2" charset="0"/>
              <a:cs typeface="Times New Roman" panose="02020603050405020304" pitchFamily="18" charset="0"/>
            </a:endParaRPr>
          </a:p>
          <a:p>
            <a:pPr marL="0" indent="0" algn="just">
              <a:buNone/>
            </a:pPr>
            <a:endParaRPr lang="en-IN" sz="1800" dirty="0">
              <a:latin typeface="Sitka Small" pitchFamily="2" charset="0"/>
              <a:cs typeface="Times New Roman" panose="02020603050405020304" pitchFamily="18" charset="0"/>
            </a:endParaRPr>
          </a:p>
        </p:txBody>
      </p:sp>
      <p:sp>
        <p:nvSpPr>
          <p:cNvPr id="8" name="Footer Placeholder 7">
            <a:extLst>
              <a:ext uri="{FF2B5EF4-FFF2-40B4-BE49-F238E27FC236}">
                <a16:creationId xmlns:a16="http://schemas.microsoft.com/office/drawing/2014/main" id="{0FADDD53-4EE2-2CD4-26D5-C7A9997D9DE1}"/>
              </a:ext>
            </a:extLst>
          </p:cNvPr>
          <p:cNvSpPr>
            <a:spLocks noGrp="1"/>
          </p:cNvSpPr>
          <p:nvPr>
            <p:ph type="ftr" sz="quarter" idx="11"/>
          </p:nvPr>
        </p:nvSpPr>
        <p:spPr>
          <a:xfrm>
            <a:off x="1124712" y="6178438"/>
            <a:ext cx="5667375" cy="457200"/>
          </a:xfrm>
        </p:spPr>
        <p:txBody>
          <a:bodyPr/>
          <a:lstStyle/>
          <a:p>
            <a:r>
              <a:rPr lang="en-US" dirty="0"/>
              <a:t> </a:t>
            </a:r>
          </a:p>
        </p:txBody>
      </p:sp>
      <p:sp>
        <p:nvSpPr>
          <p:cNvPr id="9" name="Date Placeholder 8">
            <a:extLst>
              <a:ext uri="{FF2B5EF4-FFF2-40B4-BE49-F238E27FC236}">
                <a16:creationId xmlns:a16="http://schemas.microsoft.com/office/drawing/2014/main" id="{607D9E0D-0639-3EE4-1A02-6B494CF9D3FA}"/>
              </a:ext>
            </a:extLst>
          </p:cNvPr>
          <p:cNvSpPr>
            <a:spLocks noGrp="1"/>
          </p:cNvSpPr>
          <p:nvPr>
            <p:ph type="dt" sz="half" idx="14"/>
          </p:nvPr>
        </p:nvSpPr>
        <p:spPr/>
        <p:txBody>
          <a:bodyPr/>
          <a:lstStyle/>
          <a:p>
            <a:r>
              <a:rPr lang="en-US" spc="0" dirty="0"/>
              <a:t> </a:t>
            </a:r>
          </a:p>
        </p:txBody>
      </p:sp>
      <p:sp>
        <p:nvSpPr>
          <p:cNvPr id="10" name="Slide Number Placeholder 9">
            <a:extLst>
              <a:ext uri="{FF2B5EF4-FFF2-40B4-BE49-F238E27FC236}">
                <a16:creationId xmlns:a16="http://schemas.microsoft.com/office/drawing/2014/main" id="{E47E33AF-C440-5F25-EE38-F549BFBCD58E}"/>
              </a:ext>
            </a:extLst>
          </p:cNvPr>
          <p:cNvSpPr>
            <a:spLocks noGrp="1"/>
          </p:cNvSpPr>
          <p:nvPr>
            <p:ph type="sldNum" sz="quarter" idx="12"/>
          </p:nvPr>
        </p:nvSpPr>
        <p:spPr/>
        <p:txBody>
          <a:bodyPr/>
          <a:lstStyle/>
          <a:p>
            <a:pPr algn="ctr"/>
            <a:fld id="{FAEF9944-A4F6-4C59-AEBD-678D6480B8EA}" type="slidenum">
              <a:rPr lang="en-US" smtClean="0"/>
              <a:pPr algn="ctr"/>
              <a:t>3</a:t>
            </a:fld>
            <a:endParaRPr lang="en-US" dirty="0"/>
          </a:p>
        </p:txBody>
      </p:sp>
    </p:spTree>
    <p:extLst>
      <p:ext uri="{BB962C8B-B14F-4D97-AF65-F5344CB8AC3E}">
        <p14:creationId xmlns:p14="http://schemas.microsoft.com/office/powerpoint/2010/main" val="2349024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09058" y="230309"/>
            <a:ext cx="8280734" cy="454673"/>
          </a:xfrm>
        </p:spPr>
        <p:txBody>
          <a:bodyPr anchor="b">
            <a:normAutofit fontScale="90000"/>
          </a:bodyPr>
          <a:lstStyle/>
          <a:p>
            <a:r>
              <a:rPr lang="en-US" dirty="0">
                <a:latin typeface="Sitka Banner" pitchFamily="2" charset="0"/>
              </a:rPr>
              <a:t>EXISTING SYSTEM</a:t>
            </a:r>
          </a:p>
        </p:txBody>
      </p:sp>
      <p:pic>
        <p:nvPicPr>
          <p:cNvPr id="23" name="Picture Placeholder 22" descr="Seedling soil in the sunlight">
            <a:extLst>
              <a:ext uri="{FF2B5EF4-FFF2-40B4-BE49-F238E27FC236}">
                <a16:creationId xmlns:a16="http://schemas.microsoft.com/office/drawing/2014/main" id="{2D95C522-0673-42BF-B02A-D92BB4AA3D3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21963" y="4068147"/>
            <a:ext cx="12213964" cy="2836505"/>
          </a:xfrm>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a:off x="1112940" y="6170490"/>
            <a:ext cx="5679147" cy="457200"/>
          </a:xfrm>
        </p:spPr>
        <p:txBody>
          <a:bodyPr/>
          <a:lstStyle/>
          <a:p>
            <a:r>
              <a:rPr lang="en-US" dirty="0"/>
              <a:t>  </a:t>
            </a:r>
          </a:p>
        </p:txBody>
      </p:sp>
      <p:sp>
        <p:nvSpPr>
          <p:cNvPr id="4" name="Date Placeholder 3">
            <a:extLst>
              <a:ext uri="{FF2B5EF4-FFF2-40B4-BE49-F238E27FC236}">
                <a16:creationId xmlns:a16="http://schemas.microsoft.com/office/drawing/2014/main" id="{819B5D67-1047-4B61-8543-296F4B4A6720}"/>
              </a:ext>
            </a:extLst>
          </p:cNvPr>
          <p:cNvSpPr>
            <a:spLocks noGrp="1"/>
          </p:cNvSpPr>
          <p:nvPr>
            <p:ph type="dt" sz="half" idx="10"/>
          </p:nvPr>
        </p:nvSpPr>
        <p:spPr>
          <a:xfrm>
            <a:off x="7844829" y="6170491"/>
            <a:ext cx="2845982" cy="457200"/>
          </a:xfrm>
        </p:spPr>
        <p:txBody>
          <a:bodyPr/>
          <a:lstStyle/>
          <a:p>
            <a:r>
              <a:rPr lang="en-US" dirty="0"/>
              <a:t>  </a:t>
            </a:r>
          </a:p>
        </p:txBody>
      </p:sp>
      <p:sp>
        <p:nvSpPr>
          <p:cNvPr id="104" name="Slide Number Placeholder 103">
            <a:extLst>
              <a:ext uri="{FF2B5EF4-FFF2-40B4-BE49-F238E27FC236}">
                <a16:creationId xmlns:a16="http://schemas.microsoft.com/office/drawing/2014/main" id="{4FCD3792-12EA-4588-8197-F47A7C9F583A}"/>
              </a:ext>
            </a:extLst>
          </p:cNvPr>
          <p:cNvSpPr>
            <a:spLocks noGrp="1"/>
          </p:cNvSpPr>
          <p:nvPr>
            <p:ph type="sldNum" sz="quarter" idx="12"/>
          </p:nvPr>
        </p:nvSpPr>
        <p:spPr>
          <a:xfrm>
            <a:off x="10710800" y="6172200"/>
            <a:ext cx="777040" cy="457200"/>
          </a:xfrm>
        </p:spPr>
        <p:txBody>
          <a:bodyPr/>
          <a:lstStyle/>
          <a:p>
            <a:fld id="{FAEF9944-A4F6-4C59-AEBD-678D6480B8EA}" type="slidenum">
              <a:rPr lang="en-US" smtClean="0"/>
              <a:pPr/>
              <a:t>4</a:t>
            </a:fld>
            <a:endParaRPr lang="en-US" dirty="0"/>
          </a:p>
        </p:txBody>
      </p:sp>
      <p:sp>
        <p:nvSpPr>
          <p:cNvPr id="12" name="Content Placeholder 11">
            <a:extLst>
              <a:ext uri="{FF2B5EF4-FFF2-40B4-BE49-F238E27FC236}">
                <a16:creationId xmlns:a16="http://schemas.microsoft.com/office/drawing/2014/main" id="{F79C24FE-F4F9-0F88-4324-940C67CAEAF4}"/>
              </a:ext>
            </a:extLst>
          </p:cNvPr>
          <p:cNvSpPr>
            <a:spLocks noGrp="1"/>
          </p:cNvSpPr>
          <p:nvPr>
            <p:ph idx="1"/>
          </p:nvPr>
        </p:nvSpPr>
        <p:spPr>
          <a:xfrm>
            <a:off x="217401" y="857597"/>
            <a:ext cx="12114558" cy="3462476"/>
          </a:xfrm>
        </p:spPr>
        <p:txBody>
          <a:bodyPr>
            <a:noAutofit/>
          </a:bodyPr>
          <a:lstStyle/>
          <a:p>
            <a:pPr marL="285750" indent="-285750">
              <a:buFont typeface="Arial" panose="020B0604020202020204" pitchFamily="34" charset="0"/>
              <a:buChar char="•"/>
            </a:pPr>
            <a:r>
              <a:rPr lang="en-IN" sz="1600" dirty="0">
                <a:latin typeface="Sitka Small" pitchFamily="2" charset="0"/>
              </a:rPr>
              <a:t> </a:t>
            </a:r>
            <a:r>
              <a:rPr lang="en-US" sz="1600" b="1" i="0" dirty="0">
                <a:effectLst/>
                <a:latin typeface="Sitka Small" pitchFamily="2" charset="0"/>
                <a:ea typeface="YouYuan" panose="02010509060101010101" pitchFamily="49" charset="-122"/>
                <a:cs typeface="Times New Roman" panose="02020603050405020304" pitchFamily="18" charset="0"/>
              </a:rPr>
              <a:t>Crop Yield Prediction Models:</a:t>
            </a:r>
            <a:r>
              <a:rPr lang="en-US" sz="1600" b="0" i="0" dirty="0">
                <a:solidFill>
                  <a:srgbClr val="374151"/>
                </a:solidFill>
                <a:effectLst/>
                <a:latin typeface="Sitka Small" pitchFamily="2" charset="0"/>
                <a:ea typeface="YouYuan" panose="02010509060101010101" pitchFamily="49" charset="-122"/>
                <a:cs typeface="Times New Roman" panose="02020603050405020304" pitchFamily="18" charset="0"/>
              </a:rPr>
              <a:t> </a:t>
            </a:r>
            <a:r>
              <a:rPr lang="en-US" sz="1600" b="0" i="0" dirty="0">
                <a:solidFill>
                  <a:srgbClr val="374151"/>
                </a:solidFill>
                <a:effectLst/>
                <a:latin typeface="Sitka Small" pitchFamily="2" charset="0"/>
                <a:cs typeface="Times New Roman" panose="02020603050405020304" pitchFamily="18" charset="0"/>
              </a:rPr>
              <a:t>Various models, including clustering methods like k-means and k-means++, have been used to predict crop yields. Data mining processes have also been employed for pesticide management in crop cultivation.</a:t>
            </a:r>
          </a:p>
          <a:p>
            <a:pPr marL="285750" indent="-285750">
              <a:buFont typeface="Arial" panose="020B0604020202020204" pitchFamily="34" charset="0"/>
              <a:buChar char="•"/>
            </a:pPr>
            <a:r>
              <a:rPr lang="en-US" sz="1600" b="1" i="0" dirty="0">
                <a:effectLst/>
                <a:latin typeface="Sitka Small" pitchFamily="2" charset="0"/>
                <a:cs typeface="Times New Roman" panose="02020603050405020304" pitchFamily="18" charset="0"/>
              </a:rPr>
              <a:t>Soil Analysis:</a:t>
            </a:r>
            <a:r>
              <a:rPr lang="en-US" sz="1600" b="0" i="0" dirty="0">
                <a:solidFill>
                  <a:srgbClr val="374151"/>
                </a:solidFill>
                <a:effectLst/>
                <a:latin typeface="Sitka Small" pitchFamily="2" charset="0"/>
                <a:cs typeface="Times New Roman" panose="02020603050405020304" pitchFamily="18" charset="0"/>
              </a:rPr>
              <a:t> Soil type plays a crucial role in agriculture, and data mining techniques are applied to analyze soil parameters. Different soil varieties in India affect crop cultivation, and the importance of soil in enhancing crop growth is discussed.</a:t>
            </a:r>
          </a:p>
          <a:p>
            <a:pPr marL="285750" indent="-285750">
              <a:buFont typeface="Arial" panose="020B0604020202020204" pitchFamily="34" charset="0"/>
              <a:buChar char="•"/>
            </a:pPr>
            <a:r>
              <a:rPr lang="en-US" sz="1600" b="1" i="0" dirty="0">
                <a:effectLst/>
                <a:latin typeface="Sitka Small" pitchFamily="2" charset="0"/>
                <a:cs typeface="Times New Roman" panose="02020603050405020304" pitchFamily="18" charset="0"/>
              </a:rPr>
              <a:t>Spatiotemporal Analysis:</a:t>
            </a:r>
            <a:r>
              <a:rPr lang="en-US" sz="1600" b="0" i="0" dirty="0">
                <a:solidFill>
                  <a:srgbClr val="374151"/>
                </a:solidFill>
                <a:effectLst/>
                <a:latin typeface="Sitka Small" pitchFamily="2" charset="0"/>
                <a:cs typeface="Times New Roman" panose="02020603050405020304" pitchFamily="18" charset="0"/>
              </a:rPr>
              <a:t> Spatiotemporal analysis models, like the SNN model, have been developed for crop estimation. Automatic systems that gather information about soil, weather conditions, and use clustering techniques to extract knowledge for farmers in crop cultivation have also been created.</a:t>
            </a:r>
            <a:endParaRPr lang="en-IN" sz="1600" dirty="0">
              <a:latin typeface="Sitka Small" pitchFamily="2" charset="0"/>
              <a:cs typeface="Times New Roman" panose="02020603050405020304" pitchFamily="18" charset="0"/>
            </a:endParaRPr>
          </a:p>
        </p:txBody>
      </p:sp>
    </p:spTree>
    <p:extLst>
      <p:ext uri="{BB962C8B-B14F-4D97-AF65-F5344CB8AC3E}">
        <p14:creationId xmlns:p14="http://schemas.microsoft.com/office/powerpoint/2010/main" val="173143161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7340048" cy="811390"/>
          </a:xfrm>
        </p:spPr>
        <p:txBody>
          <a:bodyPr/>
          <a:lstStyle/>
          <a:p>
            <a:r>
              <a:rPr lang="en-US" dirty="0">
                <a:latin typeface="Sitka Banner" pitchFamily="2" charset="0"/>
              </a:rPr>
              <a:t>PROPOSED SYSTEM</a:t>
            </a:r>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5667375" cy="457200"/>
          </a:xfrm>
        </p:spPr>
        <p:txBody>
          <a:bodyPr/>
          <a:lstStyle/>
          <a:p>
            <a:r>
              <a:rPr lang="en-US" dirty="0"/>
              <a:t>  </a:t>
            </a:r>
          </a:p>
        </p:txBody>
      </p:sp>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  </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5</a:t>
            </a:fld>
            <a:endParaRPr lang="en-US" dirty="0"/>
          </a:p>
        </p:txBody>
      </p:sp>
      <p:sp>
        <p:nvSpPr>
          <p:cNvPr id="3" name="Content Placeholder 2">
            <a:extLst>
              <a:ext uri="{FF2B5EF4-FFF2-40B4-BE49-F238E27FC236}">
                <a16:creationId xmlns:a16="http://schemas.microsoft.com/office/drawing/2014/main" id="{96FE1D00-BCDD-42D1-F446-07BBF29BC2CB}"/>
              </a:ext>
            </a:extLst>
          </p:cNvPr>
          <p:cNvSpPr>
            <a:spLocks noGrp="1"/>
          </p:cNvSpPr>
          <p:nvPr>
            <p:ph idx="1"/>
          </p:nvPr>
        </p:nvSpPr>
        <p:spPr>
          <a:xfrm>
            <a:off x="1828800" y="1250302"/>
            <a:ext cx="8534400" cy="5016683"/>
          </a:xfrm>
        </p:spPr>
        <p:txBody>
          <a:bodyPr>
            <a:normAutofit lnSpcReduction="10000"/>
          </a:bodyPr>
          <a:lstStyle/>
          <a:p>
            <a:pPr marL="285750" indent="-285750" algn="just">
              <a:buFont typeface="Arial" panose="020B0604020202020204" pitchFamily="34" charset="0"/>
              <a:buChar char="•"/>
              <a:tabLst>
                <a:tab pos="801688" algn="l"/>
              </a:tabLst>
            </a:pPr>
            <a:r>
              <a:rPr lang="en-US" dirty="0">
                <a:latin typeface="Sitka Small" pitchFamily="2" charset="0"/>
              </a:rPr>
              <a:t>The Proposed system will give </a:t>
            </a:r>
            <a:r>
              <a:rPr lang="en-US" dirty="0"/>
              <a:t>yield prediction and production prediction </a:t>
            </a:r>
            <a:r>
              <a:rPr lang="en-US" dirty="0">
                <a:latin typeface="Sitka Small" pitchFamily="2" charset="0"/>
              </a:rPr>
              <a:t>for particular land based on soil contents and weather parameters such as Temperature, Humidity, soil PH and Rainfall.</a:t>
            </a:r>
            <a:endParaRPr lang="en-US" dirty="0">
              <a:latin typeface="Sitka Small" pitchFamily="2" charset="0"/>
              <a:ea typeface="Times New Roman" panose="02020603050405020304" pitchFamily="18" charset="0"/>
            </a:endParaRPr>
          </a:p>
          <a:p>
            <a:pPr marL="285750" indent="-285750" algn="just">
              <a:buFont typeface="Arial" panose="020B0604020202020204" pitchFamily="34" charset="0"/>
              <a:buChar char="•"/>
              <a:tabLst>
                <a:tab pos="801688" algn="l"/>
              </a:tabLst>
            </a:pPr>
            <a:r>
              <a:rPr lang="en-US" dirty="0">
                <a:latin typeface="Sitka Small" pitchFamily="2" charset="0"/>
                <a:ea typeface="Times New Roman" panose="02020603050405020304" pitchFamily="18" charset="0"/>
              </a:rPr>
              <a:t>In this project ,We </a:t>
            </a:r>
            <a:r>
              <a:rPr lang="en-US" dirty="0">
                <a:effectLst/>
                <a:latin typeface="Sitka Small" pitchFamily="2" charset="0"/>
                <a:ea typeface="Times New Roman" panose="02020603050405020304" pitchFamily="18" charset="0"/>
              </a:rPr>
              <a:t> use historical data </a:t>
            </a:r>
            <a:r>
              <a:rPr lang="en-US" dirty="0">
                <a:latin typeface="Sitka Small" pitchFamily="2" charset="0"/>
                <a:ea typeface="Times New Roman" panose="02020603050405020304" pitchFamily="18" charset="0"/>
              </a:rPr>
              <a:t>to analyze</a:t>
            </a:r>
            <a:r>
              <a:rPr lang="en-US" dirty="0">
                <a:effectLst/>
                <a:latin typeface="Sitka Small" pitchFamily="2" charset="0"/>
                <a:ea typeface="Times New Roman" panose="02020603050405020304" pitchFamily="18" charset="0"/>
              </a:rPr>
              <a:t>; such techniques are neural networks, K-nearest Neighbor.</a:t>
            </a:r>
          </a:p>
          <a:p>
            <a:pPr marL="285750" indent="-285750" algn="just">
              <a:buFont typeface="Arial" panose="020B0604020202020204" pitchFamily="34" charset="0"/>
              <a:buChar char="•"/>
              <a:tabLst>
                <a:tab pos="801688" algn="l"/>
              </a:tabLst>
            </a:pPr>
            <a:r>
              <a:rPr lang="en-US" dirty="0">
                <a:latin typeface="Sitka Small" pitchFamily="2" charset="0"/>
                <a:ea typeface="Times New Roman" panose="02020603050405020304" pitchFamily="18" charset="0"/>
              </a:rPr>
              <a:t>The steps are Data Collection , Data Preprocessing , Machine Learning Algorithm For Crop and Rainfall Prediction (SVM , Decision Tree).</a:t>
            </a:r>
          </a:p>
          <a:p>
            <a:pPr marL="285750" indent="-285750" algn="just">
              <a:buFont typeface="Arial" panose="020B0604020202020204" pitchFamily="34" charset="0"/>
              <a:buChar char="•"/>
              <a:tabLst>
                <a:tab pos="801688" algn="l"/>
              </a:tabLst>
            </a:pPr>
            <a:r>
              <a:rPr lang="en-US" dirty="0">
                <a:latin typeface="Sitka Small" pitchFamily="2" charset="0"/>
                <a:ea typeface="Times New Roman" panose="02020603050405020304" pitchFamily="18" charset="0"/>
              </a:rPr>
              <a:t>Alg0rithm’s used : Naïve Bayes , SVM , logistic Regression , Decision Tree , </a:t>
            </a:r>
            <a:r>
              <a:rPr lang="en-US" dirty="0" err="1">
                <a:latin typeface="Sitka Small" pitchFamily="2" charset="0"/>
                <a:ea typeface="Times New Roman" panose="02020603050405020304" pitchFamily="18" charset="0"/>
              </a:rPr>
              <a:t>KNeighbrsClassifier</a:t>
            </a:r>
            <a:r>
              <a:rPr lang="en-US" dirty="0">
                <a:latin typeface="Sitka Small" pitchFamily="2" charset="0"/>
                <a:ea typeface="Times New Roman" panose="02020603050405020304" pitchFamily="18" charset="0"/>
              </a:rPr>
              <a:t>.</a:t>
            </a:r>
          </a:p>
          <a:p>
            <a:pPr marL="285750" indent="-285750" algn="just">
              <a:buFont typeface="Arial" panose="020B0604020202020204" pitchFamily="34" charset="0"/>
              <a:buChar char="•"/>
              <a:tabLst>
                <a:tab pos="801688" algn="l"/>
              </a:tabLst>
            </a:pPr>
            <a:r>
              <a:rPr lang="en-US" dirty="0">
                <a:latin typeface="Sitka Small" pitchFamily="2" charset="0"/>
                <a:ea typeface="Times New Roman" panose="02020603050405020304" pitchFamily="18" charset="0"/>
              </a:rPr>
              <a:t>Dataset taken from Kaggle , special focus on Logistic regression : accuracy – 80%.</a:t>
            </a:r>
            <a:endParaRPr lang="en-US" dirty="0">
              <a:effectLst/>
              <a:latin typeface="Sitka Small" pitchFamily="2" charset="0"/>
              <a:ea typeface="Times New Roman" panose="02020603050405020304" pitchFamily="18" charset="0"/>
            </a:endParaRPr>
          </a:p>
          <a:p>
            <a:pPr marL="285750" indent="-285750" algn="just">
              <a:buFont typeface="Arial" panose="020B0604020202020204" pitchFamily="34" charset="0"/>
              <a:buChar char="•"/>
              <a:tabLst>
                <a:tab pos="801688" algn="l"/>
              </a:tabLst>
            </a:pPr>
            <a:endParaRPr lang="en-IN" dirty="0">
              <a:latin typeface="Sitka Small" pitchFamily="2" charset="0"/>
            </a:endParaRPr>
          </a:p>
        </p:txBody>
      </p:sp>
    </p:spTree>
    <p:extLst>
      <p:ext uri="{BB962C8B-B14F-4D97-AF65-F5344CB8AC3E}">
        <p14:creationId xmlns:p14="http://schemas.microsoft.com/office/powerpoint/2010/main" val="193365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E1F99-7974-9E8D-402D-E0E9E7BF1992}"/>
              </a:ext>
            </a:extLst>
          </p:cNvPr>
          <p:cNvSpPr>
            <a:spLocks noGrp="1"/>
          </p:cNvSpPr>
          <p:nvPr>
            <p:ph type="title"/>
          </p:nvPr>
        </p:nvSpPr>
        <p:spPr>
          <a:xfrm>
            <a:off x="1920240" y="1"/>
            <a:ext cx="8770571" cy="765110"/>
          </a:xfrm>
        </p:spPr>
        <p:txBody>
          <a:bodyPr>
            <a:normAutofit fontScale="90000"/>
          </a:bodyPr>
          <a:lstStyle/>
          <a:p>
            <a:r>
              <a:rPr lang="en-IN" dirty="0"/>
              <a:t>SYSTEM ARCHITECTURE</a:t>
            </a:r>
          </a:p>
        </p:txBody>
      </p:sp>
      <p:sp>
        <p:nvSpPr>
          <p:cNvPr id="3" name="Date Placeholder 2">
            <a:extLst>
              <a:ext uri="{FF2B5EF4-FFF2-40B4-BE49-F238E27FC236}">
                <a16:creationId xmlns:a16="http://schemas.microsoft.com/office/drawing/2014/main" id="{5602C18B-3101-D689-4386-A64AC7CB68B6}"/>
              </a:ext>
            </a:extLst>
          </p:cNvPr>
          <p:cNvSpPr>
            <a:spLocks noGrp="1"/>
          </p:cNvSpPr>
          <p:nvPr>
            <p:ph type="dt" sz="half" idx="10"/>
          </p:nvPr>
        </p:nvSpPr>
        <p:spPr/>
        <p:txBody>
          <a:bodyPr/>
          <a:lstStyle/>
          <a:p>
            <a:r>
              <a:rPr lang="en-US" dirty="0"/>
              <a:t>   </a:t>
            </a:r>
          </a:p>
        </p:txBody>
      </p:sp>
      <p:sp>
        <p:nvSpPr>
          <p:cNvPr id="4" name="Footer Placeholder 3">
            <a:extLst>
              <a:ext uri="{FF2B5EF4-FFF2-40B4-BE49-F238E27FC236}">
                <a16:creationId xmlns:a16="http://schemas.microsoft.com/office/drawing/2014/main" id="{C633AB39-13B6-235A-D7A5-F76A1BE4B673}"/>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85D505DC-9869-0652-0169-DA42F99E21BB}"/>
              </a:ext>
            </a:extLst>
          </p:cNvPr>
          <p:cNvSpPr>
            <a:spLocks noGrp="1"/>
          </p:cNvSpPr>
          <p:nvPr>
            <p:ph type="sldNum" sz="quarter" idx="12"/>
          </p:nvPr>
        </p:nvSpPr>
        <p:spPr/>
        <p:txBody>
          <a:bodyPr/>
          <a:lstStyle/>
          <a:p>
            <a:pPr algn="ctr"/>
            <a:fld id="{FAEF9944-A4F6-4C59-AEBD-678D6480B8EA}" type="slidenum">
              <a:rPr lang="en-US" smtClean="0"/>
              <a:pPr algn="ctr"/>
              <a:t>6</a:t>
            </a:fld>
            <a:endParaRPr lang="en-US" dirty="0"/>
          </a:p>
        </p:txBody>
      </p:sp>
      <p:pic>
        <p:nvPicPr>
          <p:cNvPr id="7" name="Picture 6">
            <a:extLst>
              <a:ext uri="{FF2B5EF4-FFF2-40B4-BE49-F238E27FC236}">
                <a16:creationId xmlns:a16="http://schemas.microsoft.com/office/drawing/2014/main" id="{4CE7BCA5-87C7-03C2-3CBC-FAE4C8E66DF9}"/>
              </a:ext>
            </a:extLst>
          </p:cNvPr>
          <p:cNvPicPr>
            <a:picLocks noChangeAspect="1"/>
          </p:cNvPicPr>
          <p:nvPr/>
        </p:nvPicPr>
        <p:blipFill rotWithShape="1">
          <a:blip r:embed="rId2"/>
          <a:srcRect l="24719" t="18911" r="27296" b="5578"/>
          <a:stretch/>
        </p:blipFill>
        <p:spPr>
          <a:xfrm>
            <a:off x="2127380" y="923732"/>
            <a:ext cx="7725747" cy="5865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9974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28DE-7BC8-1E98-E077-4CCA4CE94DD2}"/>
              </a:ext>
            </a:extLst>
          </p:cNvPr>
          <p:cNvSpPr>
            <a:spLocks noGrp="1"/>
          </p:cNvSpPr>
          <p:nvPr>
            <p:ph type="title"/>
          </p:nvPr>
        </p:nvSpPr>
        <p:spPr>
          <a:xfrm>
            <a:off x="1920240" y="0"/>
            <a:ext cx="8427410" cy="808082"/>
          </a:xfrm>
        </p:spPr>
        <p:txBody>
          <a:bodyPr/>
          <a:lstStyle/>
          <a:p>
            <a:r>
              <a:rPr lang="en-IN" dirty="0"/>
              <a:t>CLASS DIAGRAM</a:t>
            </a:r>
          </a:p>
        </p:txBody>
      </p:sp>
      <p:sp>
        <p:nvSpPr>
          <p:cNvPr id="3" name="Date Placeholder 2">
            <a:extLst>
              <a:ext uri="{FF2B5EF4-FFF2-40B4-BE49-F238E27FC236}">
                <a16:creationId xmlns:a16="http://schemas.microsoft.com/office/drawing/2014/main" id="{C2ADB40C-4A87-9864-3E0D-E96720C215C6}"/>
              </a:ext>
            </a:extLst>
          </p:cNvPr>
          <p:cNvSpPr>
            <a:spLocks noGrp="1"/>
          </p:cNvSpPr>
          <p:nvPr>
            <p:ph type="dt" sz="half" idx="10"/>
          </p:nvPr>
        </p:nvSpPr>
        <p:spPr/>
        <p:txBody>
          <a:bodyPr/>
          <a:lstStyle/>
          <a:p>
            <a:r>
              <a:rPr lang="en-US" dirty="0"/>
              <a:t>  </a:t>
            </a:r>
          </a:p>
        </p:txBody>
      </p:sp>
      <p:sp>
        <p:nvSpPr>
          <p:cNvPr id="4" name="Footer Placeholder 3">
            <a:extLst>
              <a:ext uri="{FF2B5EF4-FFF2-40B4-BE49-F238E27FC236}">
                <a16:creationId xmlns:a16="http://schemas.microsoft.com/office/drawing/2014/main" id="{101477BF-1322-DDA2-B9F3-1EF3AD532281}"/>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B2E4D0CD-6FEE-F34B-CA16-7D943D1DB14C}"/>
              </a:ext>
            </a:extLst>
          </p:cNvPr>
          <p:cNvSpPr>
            <a:spLocks noGrp="1"/>
          </p:cNvSpPr>
          <p:nvPr>
            <p:ph type="sldNum" sz="quarter" idx="12"/>
          </p:nvPr>
        </p:nvSpPr>
        <p:spPr/>
        <p:txBody>
          <a:bodyPr/>
          <a:lstStyle/>
          <a:p>
            <a:pPr algn="ctr"/>
            <a:fld id="{FAEF9944-A4F6-4C59-AEBD-678D6480B8EA}" type="slidenum">
              <a:rPr lang="en-US" smtClean="0"/>
              <a:pPr algn="ctr"/>
              <a:t>7</a:t>
            </a:fld>
            <a:endParaRPr lang="en-US" dirty="0"/>
          </a:p>
        </p:txBody>
      </p:sp>
      <p:pic>
        <p:nvPicPr>
          <p:cNvPr id="8" name="Picture 7">
            <a:extLst>
              <a:ext uri="{FF2B5EF4-FFF2-40B4-BE49-F238E27FC236}">
                <a16:creationId xmlns:a16="http://schemas.microsoft.com/office/drawing/2014/main" id="{6B63DD89-2A23-D014-801E-E77C08F7BDD6}"/>
              </a:ext>
            </a:extLst>
          </p:cNvPr>
          <p:cNvPicPr>
            <a:picLocks noChangeAspect="1"/>
          </p:cNvPicPr>
          <p:nvPr/>
        </p:nvPicPr>
        <p:blipFill rotWithShape="1">
          <a:blip r:embed="rId2"/>
          <a:srcRect l="29435" t="16588" r="38431" b="9663"/>
          <a:stretch/>
        </p:blipFill>
        <p:spPr>
          <a:xfrm>
            <a:off x="923732" y="925550"/>
            <a:ext cx="9675846" cy="57021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51917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7530-5A1A-8838-8110-E48013856587}"/>
              </a:ext>
            </a:extLst>
          </p:cNvPr>
          <p:cNvSpPr>
            <a:spLocks noGrp="1"/>
          </p:cNvSpPr>
          <p:nvPr>
            <p:ph type="title"/>
          </p:nvPr>
        </p:nvSpPr>
        <p:spPr>
          <a:xfrm>
            <a:off x="1920240" y="158620"/>
            <a:ext cx="8770571" cy="737119"/>
          </a:xfrm>
        </p:spPr>
        <p:txBody>
          <a:bodyPr>
            <a:normAutofit fontScale="90000"/>
          </a:bodyPr>
          <a:lstStyle/>
          <a:p>
            <a:r>
              <a:rPr lang="en-IN" dirty="0"/>
              <a:t>  </a:t>
            </a:r>
          </a:p>
        </p:txBody>
      </p:sp>
      <p:sp>
        <p:nvSpPr>
          <p:cNvPr id="3" name="Date Placeholder 2">
            <a:extLst>
              <a:ext uri="{FF2B5EF4-FFF2-40B4-BE49-F238E27FC236}">
                <a16:creationId xmlns:a16="http://schemas.microsoft.com/office/drawing/2014/main" id="{37657CCC-8CB1-485F-9F5A-FEF409F9225A}"/>
              </a:ext>
            </a:extLst>
          </p:cNvPr>
          <p:cNvSpPr>
            <a:spLocks noGrp="1"/>
          </p:cNvSpPr>
          <p:nvPr>
            <p:ph type="dt" sz="half" idx="10"/>
          </p:nvPr>
        </p:nvSpPr>
        <p:spPr/>
        <p:txBody>
          <a:bodyPr/>
          <a:lstStyle/>
          <a:p>
            <a:r>
              <a:rPr lang="en-US" dirty="0"/>
              <a:t>   </a:t>
            </a:r>
          </a:p>
        </p:txBody>
      </p:sp>
      <p:sp>
        <p:nvSpPr>
          <p:cNvPr id="4" name="Footer Placeholder 3">
            <a:extLst>
              <a:ext uri="{FF2B5EF4-FFF2-40B4-BE49-F238E27FC236}">
                <a16:creationId xmlns:a16="http://schemas.microsoft.com/office/drawing/2014/main" id="{98798C8E-2DB7-C817-AA7D-4BCED5016FA8}"/>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B1715300-664E-B208-A178-D1BB48E506E4}"/>
              </a:ext>
            </a:extLst>
          </p:cNvPr>
          <p:cNvSpPr>
            <a:spLocks noGrp="1"/>
          </p:cNvSpPr>
          <p:nvPr>
            <p:ph type="sldNum" sz="quarter" idx="12"/>
          </p:nvPr>
        </p:nvSpPr>
        <p:spPr/>
        <p:txBody>
          <a:bodyPr/>
          <a:lstStyle/>
          <a:p>
            <a:pPr algn="ctr"/>
            <a:fld id="{FAEF9944-A4F6-4C59-AEBD-678D6480B8EA}" type="slidenum">
              <a:rPr lang="en-US" smtClean="0"/>
              <a:pPr algn="ctr"/>
              <a:t>8</a:t>
            </a:fld>
            <a:endParaRPr lang="en-US" dirty="0"/>
          </a:p>
        </p:txBody>
      </p:sp>
      <p:pic>
        <p:nvPicPr>
          <p:cNvPr id="8" name="Picture 7">
            <a:extLst>
              <a:ext uri="{FF2B5EF4-FFF2-40B4-BE49-F238E27FC236}">
                <a16:creationId xmlns:a16="http://schemas.microsoft.com/office/drawing/2014/main" id="{E0C87624-4F35-D395-CA5A-43D84542F55B}"/>
              </a:ext>
            </a:extLst>
          </p:cNvPr>
          <p:cNvPicPr>
            <a:picLocks noChangeAspect="1"/>
          </p:cNvPicPr>
          <p:nvPr/>
        </p:nvPicPr>
        <p:blipFill rotWithShape="1">
          <a:blip r:embed="rId2"/>
          <a:srcRect l="13239" t="7266" r="34873" b="20409"/>
          <a:stretch/>
        </p:blipFill>
        <p:spPr>
          <a:xfrm>
            <a:off x="1222310" y="317240"/>
            <a:ext cx="8048458" cy="63104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5809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D760-B3D4-D2D1-E56D-68BB0A19B186}"/>
              </a:ext>
            </a:extLst>
          </p:cNvPr>
          <p:cNvSpPr>
            <a:spLocks noGrp="1"/>
          </p:cNvSpPr>
          <p:nvPr>
            <p:ph type="title"/>
          </p:nvPr>
        </p:nvSpPr>
        <p:spPr>
          <a:xfrm>
            <a:off x="2406801" y="130629"/>
            <a:ext cx="8770571" cy="755779"/>
          </a:xfrm>
        </p:spPr>
        <p:txBody>
          <a:bodyPr>
            <a:normAutofit fontScale="90000"/>
          </a:bodyPr>
          <a:lstStyle/>
          <a:p>
            <a:r>
              <a:rPr lang="en-IN" dirty="0"/>
              <a:t>    </a:t>
            </a:r>
          </a:p>
        </p:txBody>
      </p:sp>
      <p:sp>
        <p:nvSpPr>
          <p:cNvPr id="3" name="Date Placeholder 2">
            <a:extLst>
              <a:ext uri="{FF2B5EF4-FFF2-40B4-BE49-F238E27FC236}">
                <a16:creationId xmlns:a16="http://schemas.microsoft.com/office/drawing/2014/main" id="{C711D1F2-2CC1-1DE8-C5CD-E7CBAE19A80C}"/>
              </a:ext>
            </a:extLst>
          </p:cNvPr>
          <p:cNvSpPr>
            <a:spLocks noGrp="1"/>
          </p:cNvSpPr>
          <p:nvPr>
            <p:ph type="dt" sz="half" idx="10"/>
          </p:nvPr>
        </p:nvSpPr>
        <p:spPr/>
        <p:txBody>
          <a:bodyPr/>
          <a:lstStyle/>
          <a:p>
            <a:r>
              <a:rPr lang="en-US" dirty="0"/>
              <a:t>  </a:t>
            </a:r>
          </a:p>
        </p:txBody>
      </p:sp>
      <p:sp>
        <p:nvSpPr>
          <p:cNvPr id="4" name="Footer Placeholder 3">
            <a:extLst>
              <a:ext uri="{FF2B5EF4-FFF2-40B4-BE49-F238E27FC236}">
                <a16:creationId xmlns:a16="http://schemas.microsoft.com/office/drawing/2014/main" id="{7BACA53E-20BB-C3D5-7C9A-EC4EA6477FC7}"/>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EDF96EE6-54CD-BCE9-E20D-03046AB31E3A}"/>
              </a:ext>
            </a:extLst>
          </p:cNvPr>
          <p:cNvSpPr>
            <a:spLocks noGrp="1"/>
          </p:cNvSpPr>
          <p:nvPr>
            <p:ph type="sldNum" sz="quarter" idx="12"/>
          </p:nvPr>
        </p:nvSpPr>
        <p:spPr/>
        <p:txBody>
          <a:bodyPr/>
          <a:lstStyle/>
          <a:p>
            <a:pPr algn="ctr"/>
            <a:fld id="{FAEF9944-A4F6-4C59-AEBD-678D6480B8EA}" type="slidenum">
              <a:rPr lang="en-US" smtClean="0"/>
              <a:pPr algn="ctr"/>
              <a:t>9</a:t>
            </a:fld>
            <a:endParaRPr lang="en-US" dirty="0"/>
          </a:p>
        </p:txBody>
      </p:sp>
      <p:pic>
        <p:nvPicPr>
          <p:cNvPr id="8" name="Picture 7">
            <a:extLst>
              <a:ext uri="{FF2B5EF4-FFF2-40B4-BE49-F238E27FC236}">
                <a16:creationId xmlns:a16="http://schemas.microsoft.com/office/drawing/2014/main" id="{6312D161-7056-80EA-A997-603D8B90AA15}"/>
              </a:ext>
            </a:extLst>
          </p:cNvPr>
          <p:cNvPicPr>
            <a:picLocks noChangeAspect="1"/>
          </p:cNvPicPr>
          <p:nvPr/>
        </p:nvPicPr>
        <p:blipFill rotWithShape="1">
          <a:blip r:embed="rId2"/>
          <a:srcRect l="13852" t="14677" r="38545" b="22041"/>
          <a:stretch/>
        </p:blipFill>
        <p:spPr>
          <a:xfrm>
            <a:off x="596704" y="542653"/>
            <a:ext cx="8864081" cy="5971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4555449"/>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E8E41239-C5EC-4F83-8E98-7D7D6C2BBF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Sketchlines design</Template>
  <TotalTime>1420</TotalTime>
  <Words>652</Words>
  <Application>Microsoft Office PowerPoint</Application>
  <PresentationFormat>Widescreen</PresentationFormat>
  <Paragraphs>95</Paragraphs>
  <Slides>13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Meiryo</vt:lpstr>
      <vt:lpstr>Arial</vt:lpstr>
      <vt:lpstr>Calibri</vt:lpstr>
      <vt:lpstr>Corbel</vt:lpstr>
      <vt:lpstr>Sitka Banner</vt:lpstr>
      <vt:lpstr>Sitka Small</vt:lpstr>
      <vt:lpstr>Sitka Small Semibold</vt:lpstr>
      <vt:lpstr>Times New Roman</vt:lpstr>
      <vt:lpstr>Wingdings</vt:lpstr>
      <vt:lpstr>SketchLinesVTI</vt:lpstr>
      <vt:lpstr>    </vt:lpstr>
      <vt:lpstr>Contents</vt:lpstr>
      <vt:lpstr>Abstract</vt:lpstr>
      <vt:lpstr>EXISTING SYSTEM</vt:lpstr>
      <vt:lpstr>PROPOSED SYSTEM</vt:lpstr>
      <vt:lpstr>SYSTEM ARCHITECTURE</vt:lpstr>
      <vt:lpstr>CLASS DIAGRAM</vt:lpstr>
      <vt:lpstr>  </vt:lpstr>
      <vt:lpstr>    </vt:lpstr>
      <vt:lpstr>SCREENSHOTS</vt:lpstr>
      <vt:lpstr>SCREENSHOTS</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vupparapallivikram@outlook.com</dc:creator>
  <cp:lastModifiedBy>vupparapallivikram@outlook.com</cp:lastModifiedBy>
  <cp:revision>21</cp:revision>
  <dcterms:created xsi:type="dcterms:W3CDTF">2023-09-20T14:07:41Z</dcterms:created>
  <dcterms:modified xsi:type="dcterms:W3CDTF">2024-04-14T10:39:35Z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